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8" r:id="rId5"/>
    <p:sldMasterId id="2147483674" r:id="rId6"/>
  </p:sldMasterIdLst>
  <p:notesMasterIdLst>
    <p:notesMasterId r:id="rId20"/>
  </p:notesMasterIdLst>
  <p:sldIdLst>
    <p:sldId id="2577" r:id="rId7"/>
    <p:sldId id="1284" r:id="rId8"/>
    <p:sldId id="1279" r:id="rId9"/>
    <p:sldId id="1285" r:id="rId10"/>
    <p:sldId id="2578" r:id="rId11"/>
    <p:sldId id="1264" r:id="rId12"/>
    <p:sldId id="1271" r:id="rId13"/>
    <p:sldId id="832" r:id="rId14"/>
    <p:sldId id="2573" r:id="rId15"/>
    <p:sldId id="2576" r:id="rId16"/>
    <p:sldId id="1274" r:id="rId17"/>
    <p:sldId id="2581" r:id="rId18"/>
    <p:sldId id="2579" r:id="rId19"/>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66"/>
    <a:srgbClr val="141C1E"/>
    <a:srgbClr val="151C1F"/>
    <a:srgbClr val="C9E5E4"/>
    <a:srgbClr val="E4F0F0"/>
    <a:srgbClr val="008080"/>
    <a:srgbClr val="E3F1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91" d="100"/>
          <a:sy n="91" d="100"/>
        </p:scale>
        <p:origin x="341" y="-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E66363-8909-44CE-B5D3-37790A948086}" type="datetimeFigureOut">
              <a:t>25-6-2026</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C95C03-84A6-4CDF-9E95-23EE08D1DA55}" type="slidenum">
              <a:t>‹nr.›</a:t>
            </a:fld>
            <a:endParaRPr lang="nl-NL"/>
          </a:p>
        </p:txBody>
      </p:sp>
    </p:spTree>
    <p:extLst>
      <p:ext uri="{BB962C8B-B14F-4D97-AF65-F5344CB8AC3E}">
        <p14:creationId xmlns:p14="http://schemas.microsoft.com/office/powerpoint/2010/main" val="39151818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NULL"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a:ea typeface="Calibri"/>
                <a:cs typeface="Calibri"/>
              </a:rPr>
              <a:t>Ga </a:t>
            </a:r>
            <a:r>
              <a:rPr lang="en-US" err="1">
                <a:ea typeface="Calibri"/>
                <a:cs typeface="Calibri"/>
              </a:rPr>
              <a:t>eens</a:t>
            </a:r>
            <a:r>
              <a:rPr lang="en-US">
                <a:ea typeface="Calibri"/>
                <a:cs typeface="Calibri"/>
              </a:rPr>
              <a:t> op de </a:t>
            </a:r>
            <a:r>
              <a:rPr lang="en-US" err="1">
                <a:ea typeface="Calibri"/>
                <a:cs typeface="Calibri"/>
              </a:rPr>
              <a:t>lijn</a:t>
            </a:r>
            <a:r>
              <a:rPr lang="en-US">
                <a:ea typeface="Calibri"/>
                <a:cs typeface="Calibri"/>
              </a:rPr>
              <a:t> </a:t>
            </a:r>
            <a:r>
              <a:rPr lang="en-US" err="1">
                <a:ea typeface="Calibri"/>
                <a:cs typeface="Calibri"/>
              </a:rPr>
              <a:t>staan</a:t>
            </a:r>
            <a:r>
              <a:rPr lang="en-US">
                <a:ea typeface="Calibri"/>
                <a:cs typeface="Calibri"/>
              </a:rPr>
              <a:t>:</a:t>
            </a:r>
          </a:p>
          <a:p>
            <a:r>
              <a:rPr lang="en-US">
                <a:ea typeface="Calibri"/>
                <a:cs typeface="Calibri"/>
              </a:rPr>
              <a:t>Binnen </a:t>
            </a:r>
            <a:r>
              <a:rPr lang="en-US" err="1">
                <a:ea typeface="Calibri"/>
                <a:cs typeface="Calibri"/>
              </a:rPr>
              <a:t>komer</a:t>
            </a:r>
            <a:r>
              <a:rPr lang="en-US">
                <a:ea typeface="Calibri"/>
                <a:cs typeface="Calibri"/>
              </a:rPr>
              <a:t>: </a:t>
            </a:r>
            <a:r>
              <a:rPr lang="en-US" err="1">
                <a:ea typeface="Calibri"/>
                <a:cs typeface="Calibri"/>
              </a:rPr>
              <a:t>vraag</a:t>
            </a:r>
            <a:endParaRPr lang="en-US">
              <a:ea typeface="Calibri"/>
              <a:cs typeface="Calibri"/>
            </a:endParaRPr>
          </a:p>
          <a:p>
            <a:r>
              <a:rPr lang="en-US">
                <a:ea typeface="Calibri"/>
                <a:cs typeface="Calibri"/>
              </a:rPr>
              <a:t>1 </a:t>
            </a:r>
            <a:r>
              <a:rPr lang="en-US" err="1">
                <a:ea typeface="Calibri"/>
                <a:cs typeface="Calibri"/>
              </a:rPr>
              <a:t>Onze</a:t>
            </a:r>
            <a:r>
              <a:rPr lang="en-US">
                <a:ea typeface="Calibri"/>
                <a:cs typeface="Calibri"/>
              </a:rPr>
              <a:t> </a:t>
            </a:r>
            <a:r>
              <a:rPr lang="en-US" err="1">
                <a:ea typeface="Calibri"/>
                <a:cs typeface="Calibri"/>
              </a:rPr>
              <a:t>organisatie</a:t>
            </a:r>
            <a:r>
              <a:rPr lang="en-US">
                <a:ea typeface="Calibri"/>
                <a:cs typeface="Calibri"/>
              </a:rPr>
              <a:t> </a:t>
            </a:r>
            <a:r>
              <a:rPr lang="en-US" err="1">
                <a:ea typeface="Calibri"/>
                <a:cs typeface="Calibri"/>
              </a:rPr>
              <a:t>werkt</a:t>
            </a:r>
            <a:r>
              <a:rPr lang="en-US">
                <a:ea typeface="Calibri"/>
                <a:cs typeface="Calibri"/>
              </a:rPr>
              <a:t> lean</a:t>
            </a:r>
          </a:p>
          <a:p>
            <a:r>
              <a:rPr lang="en-US">
                <a:ea typeface="Calibri"/>
                <a:cs typeface="Calibri"/>
              </a:rPr>
              <a:t>2 </a:t>
            </a:r>
            <a:r>
              <a:rPr lang="en-US" err="1">
                <a:ea typeface="Calibri"/>
                <a:cs typeface="Calibri"/>
              </a:rPr>
              <a:t>Wij</a:t>
            </a:r>
            <a:r>
              <a:rPr lang="en-US">
                <a:ea typeface="Calibri"/>
                <a:cs typeface="Calibri"/>
              </a:rPr>
              <a:t> </a:t>
            </a:r>
            <a:r>
              <a:rPr lang="en-US" err="1">
                <a:ea typeface="Calibri"/>
                <a:cs typeface="Calibri"/>
              </a:rPr>
              <a:t>staan</a:t>
            </a:r>
            <a:r>
              <a:rPr lang="en-US">
                <a:ea typeface="Calibri"/>
                <a:cs typeface="Calibri"/>
              </a:rPr>
              <a:t> </a:t>
            </a:r>
            <a:r>
              <a:rPr lang="en-US" err="1">
                <a:ea typeface="Calibri"/>
                <a:cs typeface="Calibri"/>
              </a:rPr>
              <a:t>dagelijks</a:t>
            </a:r>
            <a:r>
              <a:rPr lang="en-US">
                <a:ea typeface="Calibri"/>
                <a:cs typeface="Calibri"/>
              </a:rPr>
              <a:t> </a:t>
            </a:r>
            <a:r>
              <a:rPr lang="en-US" err="1">
                <a:ea typeface="Calibri"/>
                <a:cs typeface="Calibri"/>
              </a:rPr>
              <a:t>stil</a:t>
            </a:r>
            <a:r>
              <a:rPr lang="en-US">
                <a:ea typeface="Calibri"/>
                <a:cs typeface="Calibri"/>
              </a:rPr>
              <a:t> in wat er </a:t>
            </a:r>
            <a:r>
              <a:rPr lang="en-US" err="1">
                <a:ea typeface="Calibri"/>
                <a:cs typeface="Calibri"/>
              </a:rPr>
              <a:t>beter</a:t>
            </a:r>
            <a:r>
              <a:rPr lang="en-US">
                <a:ea typeface="Calibri"/>
                <a:cs typeface="Calibri"/>
              </a:rPr>
              <a:t> </a:t>
            </a:r>
            <a:r>
              <a:rPr lang="en-US" err="1">
                <a:ea typeface="Calibri"/>
                <a:cs typeface="Calibri"/>
              </a:rPr>
              <a:t>kan</a:t>
            </a:r>
            <a:r>
              <a:rPr lang="en-US">
                <a:ea typeface="Calibri"/>
                <a:cs typeface="Calibri"/>
              </a:rPr>
              <a:t> in de </a:t>
            </a:r>
            <a:r>
              <a:rPr lang="en-US" err="1">
                <a:ea typeface="Calibri"/>
                <a:cs typeface="Calibri"/>
              </a:rPr>
              <a:t>organisatie</a:t>
            </a:r>
            <a:r>
              <a:rPr lang="en-US">
                <a:ea typeface="Calibri"/>
                <a:cs typeface="Calibri"/>
              </a:rPr>
              <a:t>.</a:t>
            </a:r>
          </a:p>
          <a:p>
            <a:endParaRPr lang="en-US">
              <a:ea typeface="Calibri"/>
              <a:cs typeface="Calibri"/>
            </a:endParaRPr>
          </a:p>
        </p:txBody>
      </p:sp>
      <p:sp>
        <p:nvSpPr>
          <p:cNvPr id="4" name="Tijdelijke aanduiding voor dianummer 3"/>
          <p:cNvSpPr>
            <a:spLocks noGrp="1"/>
          </p:cNvSpPr>
          <p:nvPr>
            <p:ph type="sldNum" sz="quarter" idx="5"/>
          </p:nvPr>
        </p:nvSpPr>
        <p:spPr/>
        <p:txBody>
          <a:bodyPr/>
          <a:lstStyle/>
          <a:p>
            <a:fld id="{83C95C03-84A6-4CDF-9E95-23EE08D1DA55}" type="slidenum">
              <a:rPr lang="nl-NL"/>
              <a:t>2</a:t>
            </a:fld>
            <a:endParaRPr lang="nl-NL"/>
          </a:p>
        </p:txBody>
      </p:sp>
    </p:spTree>
    <p:extLst>
      <p:ext uri="{BB962C8B-B14F-4D97-AF65-F5344CB8AC3E}">
        <p14:creationId xmlns:p14="http://schemas.microsoft.com/office/powerpoint/2010/main" val="26892873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Wat troffen we aan voordat we met SENS begonnen, 2017/2018?</a:t>
            </a:r>
          </a:p>
        </p:txBody>
      </p:sp>
      <p:sp>
        <p:nvSpPr>
          <p:cNvPr id="4" name="Tijdelijke aanduiding voor dianummer 3"/>
          <p:cNvSpPr>
            <a:spLocks noGrp="1"/>
          </p:cNvSpPr>
          <p:nvPr>
            <p:ph type="sldNum" sz="quarter" idx="5"/>
          </p:nvPr>
        </p:nvSpPr>
        <p:spPr/>
        <p:txBody>
          <a:bodyPr/>
          <a:lstStyle/>
          <a:p>
            <a:fld id="{83C95C03-84A6-4CDF-9E95-23EE08D1DA55}" type="slidenum">
              <a:rPr lang="nl-NL" smtClean="0"/>
              <a:t>4</a:t>
            </a:fld>
            <a:endParaRPr lang="nl-NL"/>
          </a:p>
        </p:txBody>
      </p:sp>
    </p:spTree>
    <p:extLst>
      <p:ext uri="{BB962C8B-B14F-4D97-AF65-F5344CB8AC3E}">
        <p14:creationId xmlns:p14="http://schemas.microsoft.com/office/powerpoint/2010/main" val="2272572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err="1">
                <a:ea typeface="Calibri"/>
                <a:cs typeface="Calibri"/>
              </a:rPr>
              <a:t>Verteld</a:t>
            </a:r>
            <a:r>
              <a:rPr lang="en-US">
                <a:ea typeface="Calibri"/>
                <a:cs typeface="Calibri"/>
              </a:rPr>
              <a:t> hoe we het </a:t>
            </a:r>
            <a:r>
              <a:rPr lang="en-US" err="1">
                <a:ea typeface="Calibri"/>
                <a:cs typeface="Calibri"/>
              </a:rPr>
              <a:t>deden</a:t>
            </a:r>
            <a:r>
              <a:rPr lang="en-US">
                <a:ea typeface="Calibri"/>
                <a:cs typeface="Calibri"/>
              </a:rPr>
              <a:t>:</a:t>
            </a:r>
          </a:p>
          <a:p>
            <a:r>
              <a:rPr lang="en-US" err="1">
                <a:ea typeface="Calibri"/>
                <a:cs typeface="Calibri"/>
              </a:rPr>
              <a:t>Waar</a:t>
            </a:r>
            <a:r>
              <a:rPr lang="en-US">
                <a:ea typeface="Calibri"/>
                <a:cs typeface="Calibri"/>
              </a:rPr>
              <a:t> we </a:t>
            </a:r>
            <a:r>
              <a:rPr lang="en-US" err="1">
                <a:ea typeface="Calibri"/>
                <a:cs typeface="Calibri"/>
              </a:rPr>
              <a:t>tegen</a:t>
            </a:r>
            <a:r>
              <a:rPr lang="en-US">
                <a:ea typeface="Calibri"/>
                <a:cs typeface="Calibri"/>
              </a:rPr>
              <a:t> </a:t>
            </a:r>
            <a:r>
              <a:rPr lang="en-US" err="1">
                <a:ea typeface="Calibri"/>
                <a:cs typeface="Calibri"/>
              </a:rPr>
              <a:t>aan</a:t>
            </a:r>
            <a:r>
              <a:rPr lang="en-US">
                <a:ea typeface="Calibri"/>
                <a:cs typeface="Calibri"/>
              </a:rPr>
              <a:t> </a:t>
            </a:r>
            <a:r>
              <a:rPr lang="en-US" err="1">
                <a:ea typeface="Calibri"/>
                <a:cs typeface="Calibri"/>
              </a:rPr>
              <a:t>liepen</a:t>
            </a:r>
            <a:endParaRPr lang="en-US">
              <a:ea typeface="Calibri"/>
              <a:cs typeface="Calibri"/>
            </a:endParaRPr>
          </a:p>
          <a:p>
            <a:pPr marL="171450" indent="-171450">
              <a:buFont typeface="Calibri"/>
              <a:buChar char="-"/>
            </a:pPr>
            <a:r>
              <a:rPr lang="en-US">
                <a:ea typeface="Calibri"/>
                <a:cs typeface="Calibri"/>
              </a:rPr>
              <a:t>Corona </a:t>
            </a:r>
            <a:r>
              <a:rPr lang="en-US" err="1">
                <a:ea typeface="Calibri"/>
                <a:cs typeface="Calibri"/>
              </a:rPr>
              <a:t>Beleid</a:t>
            </a:r>
            <a:r>
              <a:rPr lang="en-US">
                <a:ea typeface="Calibri"/>
                <a:cs typeface="Calibri"/>
              </a:rPr>
              <a:t> op </a:t>
            </a:r>
            <a:r>
              <a:rPr lang="en-US" err="1">
                <a:ea typeface="Calibri"/>
                <a:cs typeface="Calibri"/>
              </a:rPr>
              <a:t>sens</a:t>
            </a:r>
            <a:r>
              <a:rPr lang="en-US">
                <a:ea typeface="Calibri"/>
                <a:cs typeface="Calibri"/>
              </a:rPr>
              <a:t> wat </a:t>
            </a:r>
            <a:r>
              <a:rPr lang="en-US" err="1">
                <a:ea typeface="Calibri"/>
                <a:cs typeface="Calibri"/>
              </a:rPr>
              <a:t>gewoon</a:t>
            </a:r>
            <a:r>
              <a:rPr lang="en-US">
                <a:ea typeface="Calibri"/>
                <a:cs typeface="Calibri"/>
              </a:rPr>
              <a:t> </a:t>
            </a:r>
            <a:r>
              <a:rPr lang="en-US" err="1">
                <a:ea typeface="Calibri"/>
                <a:cs typeface="Calibri"/>
              </a:rPr>
              <a:t>veranderd</a:t>
            </a:r>
            <a:endParaRPr lang="en-US">
              <a:ea typeface="Calibri"/>
              <a:cs typeface="Calibri"/>
            </a:endParaRPr>
          </a:p>
          <a:p>
            <a:pPr marL="171450" indent="-171450">
              <a:buFont typeface="Arial"/>
              <a:buChar char="•"/>
            </a:pPr>
            <a:r>
              <a:rPr lang="nl-NL">
                <a:solidFill>
                  <a:srgbClr val="2E2B21"/>
                </a:solidFill>
              </a:rPr>
              <a:t>Tijdlijn terug gegaan 2017 gestart met toeval</a:t>
            </a:r>
            <a:endParaRPr lang="en-US">
              <a:solidFill>
                <a:srgbClr val="2E2B21"/>
              </a:solidFill>
            </a:endParaRPr>
          </a:p>
          <a:p>
            <a:pPr marL="171450" indent="-171450">
              <a:buFont typeface="Arial"/>
              <a:buChar char="•"/>
            </a:pPr>
            <a:r>
              <a:rPr lang="nl-NL">
                <a:solidFill>
                  <a:srgbClr val="2E2B21"/>
                </a:solidFill>
              </a:rPr>
              <a:t>Gestart met teams 2018</a:t>
            </a:r>
            <a:endParaRPr lang="en-US">
              <a:solidFill>
                <a:srgbClr val="2E2B21"/>
              </a:solidFill>
            </a:endParaRPr>
          </a:p>
          <a:p>
            <a:pPr marL="171450" indent="-171450">
              <a:buFont typeface="Arial"/>
              <a:buChar char="•"/>
            </a:pPr>
            <a:r>
              <a:rPr lang="nl-NL">
                <a:solidFill>
                  <a:srgbClr val="2E2B21"/>
                </a:solidFill>
              </a:rPr>
              <a:t>2020 doorgepakt in corona tijd in team</a:t>
            </a:r>
            <a:endParaRPr lang="en-US">
              <a:solidFill>
                <a:srgbClr val="2E2B21"/>
              </a:solidFill>
            </a:endParaRPr>
          </a:p>
          <a:p>
            <a:pPr marL="171450" indent="-171450">
              <a:buFont typeface="Arial"/>
              <a:buChar char="•"/>
            </a:pPr>
            <a:r>
              <a:rPr lang="nl-NL">
                <a:solidFill>
                  <a:srgbClr val="2E2B21"/>
                </a:solidFill>
              </a:rPr>
              <a:t>2024 IOV </a:t>
            </a:r>
            <a:r>
              <a:rPr lang="nl-NL" err="1">
                <a:solidFill>
                  <a:srgbClr val="2E2B21"/>
                </a:solidFill>
              </a:rPr>
              <a:t>intergraag</a:t>
            </a:r>
            <a:r>
              <a:rPr lang="nl-NL">
                <a:solidFill>
                  <a:srgbClr val="2E2B21"/>
                </a:solidFill>
              </a:rPr>
              <a:t> overleg structuur neergezet.</a:t>
            </a:r>
            <a:endParaRPr lang="en-US">
              <a:solidFill>
                <a:srgbClr val="2E2B21"/>
              </a:solidFill>
            </a:endParaRPr>
          </a:p>
          <a:p>
            <a:pPr marL="171450" indent="-171450">
              <a:buFont typeface="Arial"/>
              <a:buChar char="•"/>
            </a:pPr>
            <a:r>
              <a:rPr lang="nl-NL">
                <a:solidFill>
                  <a:srgbClr val="2E2B21"/>
                </a:solidFill>
              </a:rPr>
              <a:t>2026 Natuurlijk bewustwording dat we willen sens werken</a:t>
            </a:r>
            <a:endParaRPr lang="en-US"/>
          </a:p>
          <a:p>
            <a:r>
              <a:rPr lang="en-US">
                <a:ea typeface="Calibri"/>
                <a:cs typeface="Calibri"/>
              </a:rPr>
              <a:t>Hoe </a:t>
            </a:r>
            <a:r>
              <a:rPr lang="en-US" err="1">
                <a:ea typeface="Calibri"/>
                <a:cs typeface="Calibri"/>
              </a:rPr>
              <a:t>veranderen</a:t>
            </a:r>
            <a:r>
              <a:rPr lang="en-US">
                <a:ea typeface="Calibri"/>
                <a:cs typeface="Calibri"/>
              </a:rPr>
              <a:t> we </a:t>
            </a:r>
            <a:r>
              <a:rPr lang="en-US" err="1">
                <a:ea typeface="Calibri"/>
                <a:cs typeface="Calibri"/>
              </a:rPr>
              <a:t>kan</a:t>
            </a:r>
            <a:r>
              <a:rPr lang="en-US">
                <a:ea typeface="Calibri"/>
                <a:cs typeface="Calibri"/>
              </a:rPr>
              <a:t> </a:t>
            </a:r>
            <a:r>
              <a:rPr lang="en-US" err="1">
                <a:ea typeface="Calibri"/>
                <a:cs typeface="Calibri"/>
              </a:rPr>
              <a:t>meer</a:t>
            </a:r>
            <a:r>
              <a:rPr lang="en-US">
                <a:ea typeface="Calibri"/>
                <a:cs typeface="Calibri"/>
              </a:rPr>
              <a:t> </a:t>
            </a:r>
            <a:r>
              <a:rPr lang="en-US" err="1">
                <a:ea typeface="Calibri"/>
                <a:cs typeface="Calibri"/>
              </a:rPr>
              <a:t>naar</a:t>
            </a:r>
            <a:r>
              <a:rPr lang="en-US">
                <a:ea typeface="Calibri"/>
                <a:cs typeface="Calibri"/>
              </a:rPr>
              <a:t> de </a:t>
            </a:r>
            <a:r>
              <a:rPr lang="en-US" err="1">
                <a:ea typeface="Calibri"/>
                <a:cs typeface="Calibri"/>
              </a:rPr>
              <a:t>voorgrond</a:t>
            </a:r>
            <a:endParaRPr lang="en-US">
              <a:ea typeface="Calibri"/>
              <a:cs typeface="Calibri"/>
            </a:endParaRPr>
          </a:p>
          <a:p>
            <a:r>
              <a:rPr lang="en-US" err="1">
                <a:ea typeface="Calibri"/>
                <a:cs typeface="Calibri"/>
              </a:rPr>
              <a:t>Laaste</a:t>
            </a:r>
            <a:r>
              <a:rPr lang="en-US">
                <a:ea typeface="Calibri"/>
                <a:cs typeface="Calibri"/>
              </a:rPr>
              <a:t> 2 </a:t>
            </a:r>
            <a:r>
              <a:rPr lang="en-US" err="1">
                <a:ea typeface="Calibri"/>
                <a:cs typeface="Calibri"/>
              </a:rPr>
              <a:t>jaar</a:t>
            </a:r>
            <a:r>
              <a:rPr lang="en-US">
                <a:ea typeface="Calibri"/>
                <a:cs typeface="Calibri"/>
              </a:rPr>
              <a:t> </a:t>
            </a:r>
            <a:r>
              <a:rPr lang="en-US" err="1">
                <a:ea typeface="Calibri"/>
                <a:cs typeface="Calibri"/>
              </a:rPr>
              <a:t>groeien</a:t>
            </a:r>
            <a:r>
              <a:rPr lang="en-US">
                <a:ea typeface="Calibri"/>
                <a:cs typeface="Calibri"/>
              </a:rPr>
              <a:t> we </a:t>
            </a:r>
            <a:r>
              <a:rPr lang="en-US" err="1">
                <a:ea typeface="Calibri"/>
                <a:cs typeface="Calibri"/>
              </a:rPr>
              <a:t>niet</a:t>
            </a:r>
            <a:r>
              <a:rPr lang="en-US">
                <a:ea typeface="Calibri"/>
                <a:cs typeface="Calibri"/>
              </a:rPr>
              <a:t> </a:t>
            </a:r>
            <a:r>
              <a:rPr lang="en-US" err="1">
                <a:ea typeface="Calibri"/>
                <a:cs typeface="Calibri"/>
              </a:rPr>
              <a:t>meer</a:t>
            </a:r>
            <a:r>
              <a:rPr lang="en-US">
                <a:ea typeface="Calibri"/>
                <a:cs typeface="Calibri"/>
              </a:rPr>
              <a:t> </a:t>
            </a:r>
            <a:r>
              <a:rPr lang="en-US">
                <a:ea typeface="Calibri"/>
                <a:cs typeface="Calibri"/>
                <a:hlinkClick r:id="rId3" invalidUrl="file:///\\"/>
              </a:rPr>
              <a:t>\\</a:t>
            </a:r>
            <a:endParaRPr lang="en-US">
              <a:ea typeface="Calibri"/>
              <a:cs typeface="Calibri"/>
            </a:endParaRPr>
          </a:p>
          <a:p>
            <a:r>
              <a:rPr lang="en-US" err="1">
                <a:ea typeface="Calibri"/>
                <a:cs typeface="Calibri"/>
              </a:rPr>
              <a:t>Koppelen</a:t>
            </a:r>
            <a:r>
              <a:rPr lang="en-US">
                <a:ea typeface="Calibri"/>
                <a:cs typeface="Calibri"/>
              </a:rPr>
              <a:t> </a:t>
            </a:r>
            <a:r>
              <a:rPr lang="en-US" err="1">
                <a:ea typeface="Calibri"/>
                <a:cs typeface="Calibri"/>
              </a:rPr>
              <a:t>aan</a:t>
            </a:r>
            <a:r>
              <a:rPr lang="en-US">
                <a:ea typeface="Calibri"/>
                <a:cs typeface="Calibri"/>
              </a:rPr>
              <a:t> wat er </a:t>
            </a:r>
            <a:r>
              <a:rPr lang="en-US" err="1">
                <a:ea typeface="Calibri"/>
                <a:cs typeface="Calibri"/>
              </a:rPr>
              <a:t>gebeurde</a:t>
            </a:r>
            <a:r>
              <a:rPr lang="en-US">
                <a:ea typeface="Calibri"/>
                <a:cs typeface="Calibri"/>
              </a:rPr>
              <a:t>.</a:t>
            </a:r>
          </a:p>
          <a:p>
            <a:r>
              <a:rPr lang="en-US" err="1">
                <a:ea typeface="Calibri"/>
                <a:cs typeface="Calibri"/>
              </a:rPr>
              <a:t>Obeya</a:t>
            </a:r>
            <a:r>
              <a:rPr lang="en-US">
                <a:ea typeface="Calibri"/>
                <a:cs typeface="Calibri"/>
              </a:rPr>
              <a:t> </a:t>
            </a:r>
            <a:r>
              <a:rPr lang="en-US" err="1">
                <a:ea typeface="Calibri"/>
                <a:cs typeface="Calibri"/>
              </a:rPr>
              <a:t>gestopt</a:t>
            </a:r>
            <a:r>
              <a:rPr lang="en-US">
                <a:ea typeface="Calibri"/>
                <a:cs typeface="Calibri"/>
              </a:rPr>
              <a:t> door corona, je </a:t>
            </a:r>
            <a:r>
              <a:rPr lang="en-US" err="1">
                <a:ea typeface="Calibri"/>
                <a:cs typeface="Calibri"/>
              </a:rPr>
              <a:t>ziet</a:t>
            </a:r>
            <a:r>
              <a:rPr lang="en-US">
                <a:ea typeface="Calibri"/>
                <a:cs typeface="Calibri"/>
              </a:rPr>
              <a:t> nu </a:t>
            </a:r>
            <a:r>
              <a:rPr lang="en-US" err="1">
                <a:ea typeface="Calibri"/>
                <a:cs typeface="Calibri"/>
              </a:rPr>
              <a:t>dat</a:t>
            </a:r>
            <a:r>
              <a:rPr lang="en-US">
                <a:ea typeface="Calibri"/>
                <a:cs typeface="Calibri"/>
              </a:rPr>
              <a:t> in 2026 </a:t>
            </a:r>
            <a:r>
              <a:rPr lang="en-US" err="1">
                <a:ea typeface="Calibri"/>
                <a:cs typeface="Calibri"/>
              </a:rPr>
              <a:t>Obeya</a:t>
            </a:r>
            <a:r>
              <a:rPr lang="en-US">
                <a:ea typeface="Calibri"/>
                <a:cs typeface="Calibri"/>
              </a:rPr>
              <a:t> </a:t>
            </a:r>
            <a:r>
              <a:rPr lang="en-US" err="1">
                <a:ea typeface="Calibri"/>
                <a:cs typeface="Calibri"/>
              </a:rPr>
              <a:t>helpt</a:t>
            </a:r>
            <a:r>
              <a:rPr lang="en-US">
                <a:ea typeface="Calibri"/>
                <a:cs typeface="Calibri"/>
              </a:rPr>
              <a:t> </a:t>
            </a:r>
            <a:r>
              <a:rPr lang="en-US" err="1">
                <a:ea typeface="Calibri"/>
                <a:cs typeface="Calibri"/>
              </a:rPr>
              <a:t>voor</a:t>
            </a:r>
            <a:r>
              <a:rPr lang="en-US">
                <a:ea typeface="Calibri"/>
                <a:cs typeface="Calibri"/>
              </a:rPr>
              <a:t> </a:t>
            </a:r>
            <a:r>
              <a:rPr lang="en-US" err="1">
                <a:ea typeface="Calibri"/>
                <a:cs typeface="Calibri"/>
              </a:rPr>
              <a:t>continu</a:t>
            </a:r>
            <a:r>
              <a:rPr lang="en-US">
                <a:ea typeface="Calibri"/>
                <a:cs typeface="Calibri"/>
              </a:rPr>
              <a:t> </a:t>
            </a:r>
            <a:r>
              <a:rPr lang="en-US" err="1">
                <a:ea typeface="Calibri"/>
                <a:cs typeface="Calibri"/>
              </a:rPr>
              <a:t>verbeteren</a:t>
            </a:r>
            <a:r>
              <a:rPr lang="en-US">
                <a:ea typeface="Calibri"/>
                <a:cs typeface="Calibri"/>
              </a:rPr>
              <a:t> in de </a:t>
            </a:r>
            <a:r>
              <a:rPr lang="en-US" err="1">
                <a:ea typeface="Calibri"/>
                <a:cs typeface="Calibri"/>
              </a:rPr>
              <a:t>organisatie</a:t>
            </a:r>
            <a:endParaRPr lang="en-US">
              <a:ea typeface="Calibri"/>
              <a:cs typeface="Calibri"/>
            </a:endParaRPr>
          </a:p>
        </p:txBody>
      </p:sp>
      <p:sp>
        <p:nvSpPr>
          <p:cNvPr id="4" name="Tijdelijke aanduiding voor dianummer 3"/>
          <p:cNvSpPr>
            <a:spLocks noGrp="1"/>
          </p:cNvSpPr>
          <p:nvPr>
            <p:ph type="sldNum" sz="quarter" idx="5"/>
          </p:nvPr>
        </p:nvSpPr>
        <p:spPr/>
        <p:txBody>
          <a:bodyPr/>
          <a:lstStyle/>
          <a:p>
            <a:fld id="{83C95C03-84A6-4CDF-9E95-23EE08D1DA55}" type="slidenum">
              <a:rPr lang="nl-NL"/>
              <a:t>6</a:t>
            </a:fld>
            <a:endParaRPr lang="nl-NL"/>
          </a:p>
        </p:txBody>
      </p:sp>
    </p:spTree>
    <p:extLst>
      <p:ext uri="{BB962C8B-B14F-4D97-AF65-F5344CB8AC3E}">
        <p14:creationId xmlns:p14="http://schemas.microsoft.com/office/powerpoint/2010/main" val="3039951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a:ea typeface="Calibri"/>
                <a:cs typeface="Calibri"/>
              </a:rPr>
              <a:t>Pas op de </a:t>
            </a:r>
            <a:r>
              <a:rPr lang="en-US" err="1">
                <a:ea typeface="Calibri"/>
                <a:cs typeface="Calibri"/>
              </a:rPr>
              <a:t>plaatst</a:t>
            </a:r>
            <a:endParaRPr lang="en-US">
              <a:ea typeface="Calibri"/>
              <a:cs typeface="Calibri"/>
            </a:endParaRPr>
          </a:p>
          <a:p>
            <a:r>
              <a:rPr lang="en-US">
                <a:ea typeface="Calibri"/>
                <a:cs typeface="Calibri"/>
              </a:rPr>
              <a:t>En wat </a:t>
            </a:r>
            <a:r>
              <a:rPr lang="en-US" err="1">
                <a:ea typeface="Calibri"/>
                <a:cs typeface="Calibri"/>
              </a:rPr>
              <a:t>hebben</a:t>
            </a:r>
            <a:r>
              <a:rPr lang="en-US">
                <a:ea typeface="Calibri"/>
                <a:cs typeface="Calibri"/>
              </a:rPr>
              <a:t> we </a:t>
            </a:r>
            <a:r>
              <a:rPr lang="en-US" err="1">
                <a:ea typeface="Calibri"/>
                <a:cs typeface="Calibri"/>
              </a:rPr>
              <a:t>ervan</a:t>
            </a:r>
            <a:r>
              <a:rPr lang="en-US">
                <a:ea typeface="Calibri"/>
                <a:cs typeface="Calibri"/>
              </a:rPr>
              <a:t> </a:t>
            </a:r>
            <a:r>
              <a:rPr lang="en-US" err="1">
                <a:ea typeface="Calibri"/>
                <a:cs typeface="Calibri"/>
              </a:rPr>
              <a:t>geleerd</a:t>
            </a:r>
          </a:p>
          <a:p>
            <a:endParaRPr lang="en-US">
              <a:ea typeface="Calibri"/>
              <a:cs typeface="Calibri"/>
            </a:endParaRPr>
          </a:p>
          <a:p>
            <a:r>
              <a:rPr lang="en-US">
                <a:ea typeface="Calibri"/>
                <a:cs typeface="Calibri"/>
              </a:rPr>
              <a:t>Hoe </a:t>
            </a:r>
            <a:r>
              <a:rPr lang="en-US" err="1">
                <a:ea typeface="Calibri"/>
                <a:cs typeface="Calibri"/>
              </a:rPr>
              <a:t>gaan</a:t>
            </a:r>
            <a:r>
              <a:rPr lang="en-US">
                <a:ea typeface="Calibri"/>
                <a:cs typeface="Calibri"/>
              </a:rPr>
              <a:t> we </a:t>
            </a:r>
            <a:r>
              <a:rPr lang="en-US" err="1">
                <a:ea typeface="Calibri"/>
                <a:cs typeface="Calibri"/>
              </a:rPr>
              <a:t>verder</a:t>
            </a:r>
            <a:r>
              <a:rPr lang="en-US">
                <a:ea typeface="Calibri"/>
                <a:cs typeface="Calibri"/>
              </a:rPr>
              <a:t>:</a:t>
            </a:r>
          </a:p>
          <a:p>
            <a:pPr marL="171450" indent="-171450">
              <a:buFont typeface="Arial"/>
              <a:buChar char="•"/>
            </a:pPr>
            <a:r>
              <a:rPr lang="en-US">
                <a:ea typeface="Calibri"/>
                <a:cs typeface="Calibri"/>
              </a:rPr>
              <a:t>Sens </a:t>
            </a:r>
            <a:r>
              <a:rPr lang="en-US" err="1">
                <a:ea typeface="Calibri"/>
                <a:cs typeface="Calibri"/>
              </a:rPr>
              <a:t>wordt</a:t>
            </a:r>
            <a:r>
              <a:rPr lang="en-US">
                <a:ea typeface="Calibri"/>
                <a:cs typeface="Calibri"/>
              </a:rPr>
              <a:t> </a:t>
            </a:r>
            <a:r>
              <a:rPr lang="en-US" err="1">
                <a:ea typeface="Calibri"/>
                <a:cs typeface="Calibri"/>
              </a:rPr>
              <a:t>gedragen</a:t>
            </a:r>
            <a:r>
              <a:rPr lang="en-US">
                <a:ea typeface="Calibri"/>
                <a:cs typeface="Calibri"/>
              </a:rPr>
              <a:t> door de </a:t>
            </a:r>
            <a:r>
              <a:rPr lang="en-US" err="1">
                <a:ea typeface="Calibri"/>
                <a:cs typeface="Calibri"/>
              </a:rPr>
              <a:t>regulieren</a:t>
            </a:r>
            <a:r>
              <a:rPr lang="en-US">
                <a:ea typeface="Calibri"/>
                <a:cs typeface="Calibri"/>
              </a:rPr>
              <a:t> </a:t>
            </a:r>
            <a:r>
              <a:rPr lang="en-US" err="1">
                <a:ea typeface="Calibri"/>
                <a:cs typeface="Calibri"/>
              </a:rPr>
              <a:t>afdelingen</a:t>
            </a:r>
          </a:p>
          <a:p>
            <a:pPr marL="171450" indent="-171450">
              <a:buFont typeface="Arial"/>
              <a:buChar char="•"/>
            </a:pPr>
            <a:r>
              <a:rPr lang="en-US">
                <a:ea typeface="Calibri"/>
                <a:cs typeface="Calibri"/>
              </a:rPr>
              <a:t> </a:t>
            </a:r>
            <a:r>
              <a:rPr lang="en-US" err="1">
                <a:ea typeface="Calibri"/>
                <a:cs typeface="Calibri"/>
              </a:rPr>
              <a:t>Obeya</a:t>
            </a:r>
            <a:r>
              <a:rPr lang="en-US">
                <a:ea typeface="Calibri"/>
                <a:cs typeface="Calibri"/>
              </a:rPr>
              <a:t> de </a:t>
            </a:r>
            <a:r>
              <a:rPr lang="en-US" err="1">
                <a:ea typeface="Calibri"/>
                <a:cs typeface="Calibri"/>
              </a:rPr>
              <a:t>manier</a:t>
            </a:r>
            <a:r>
              <a:rPr lang="en-US">
                <a:ea typeface="Calibri"/>
                <a:cs typeface="Calibri"/>
              </a:rPr>
              <a:t> van </a:t>
            </a:r>
            <a:r>
              <a:rPr lang="en-US" err="1">
                <a:ea typeface="Calibri"/>
                <a:cs typeface="Calibri"/>
              </a:rPr>
              <a:t>werken</a:t>
            </a:r>
            <a:r>
              <a:rPr lang="en-US">
                <a:ea typeface="Calibri"/>
                <a:cs typeface="Calibri"/>
              </a:rPr>
              <a:t>, </a:t>
            </a:r>
            <a:r>
              <a:rPr lang="en-US" err="1">
                <a:ea typeface="Calibri"/>
                <a:cs typeface="Calibri"/>
              </a:rPr>
              <a:t>doelen</a:t>
            </a:r>
            <a:r>
              <a:rPr lang="en-US">
                <a:ea typeface="Calibri"/>
                <a:cs typeface="Calibri"/>
              </a:rPr>
              <a:t> </a:t>
            </a:r>
            <a:r>
              <a:rPr lang="en-US" err="1">
                <a:ea typeface="Calibri"/>
                <a:cs typeface="Calibri"/>
              </a:rPr>
              <a:t>aanjagen</a:t>
            </a:r>
          </a:p>
          <a:p>
            <a:pPr marL="171450" indent="-171450">
              <a:buFont typeface="Arial"/>
              <a:buChar char="•"/>
            </a:pPr>
            <a:r>
              <a:rPr lang="en-US">
                <a:ea typeface="Calibri"/>
                <a:cs typeface="Calibri"/>
              </a:rPr>
              <a:t>Een </a:t>
            </a:r>
            <a:r>
              <a:rPr lang="en-US" err="1">
                <a:ea typeface="Calibri"/>
                <a:cs typeface="Calibri"/>
              </a:rPr>
              <a:t>beeld</a:t>
            </a:r>
            <a:r>
              <a:rPr lang="en-US">
                <a:ea typeface="Calibri"/>
                <a:cs typeface="Calibri"/>
              </a:rPr>
              <a:t> van de </a:t>
            </a:r>
            <a:r>
              <a:rPr lang="en-US" err="1">
                <a:ea typeface="Calibri"/>
                <a:cs typeface="Calibri"/>
              </a:rPr>
              <a:t>ideale</a:t>
            </a:r>
            <a:r>
              <a:rPr lang="en-US">
                <a:ea typeface="Calibri"/>
                <a:cs typeface="Calibri"/>
              </a:rPr>
              <a:t> </a:t>
            </a:r>
            <a:r>
              <a:rPr lang="en-US" err="1">
                <a:ea typeface="Calibri"/>
                <a:cs typeface="Calibri"/>
              </a:rPr>
              <a:t>wereld</a:t>
            </a:r>
            <a:r>
              <a:rPr lang="en-US">
                <a:ea typeface="Calibri"/>
                <a:cs typeface="Calibri"/>
              </a:rPr>
              <a:t> </a:t>
            </a:r>
            <a:r>
              <a:rPr lang="en-US" err="1">
                <a:ea typeface="Calibri"/>
                <a:cs typeface="Calibri"/>
              </a:rPr>
              <a:t>binnen</a:t>
            </a:r>
            <a:r>
              <a:rPr lang="en-US">
                <a:ea typeface="Calibri"/>
                <a:cs typeface="Calibri"/>
              </a:rPr>
              <a:t> </a:t>
            </a:r>
            <a:r>
              <a:rPr lang="en-US" err="1">
                <a:ea typeface="Calibri"/>
                <a:cs typeface="Calibri"/>
              </a:rPr>
              <a:t>omring</a:t>
            </a:r>
            <a:endParaRPr lang="en-US">
              <a:ea typeface="Calibri"/>
              <a:cs typeface="Calibri"/>
            </a:endParaRPr>
          </a:p>
          <a:p>
            <a:pPr marL="171450" indent="-171450">
              <a:buFont typeface="Arial"/>
              <a:buChar char="•"/>
            </a:pPr>
            <a:r>
              <a:rPr lang="en-US">
                <a:ea typeface="Calibri"/>
                <a:cs typeface="Calibri"/>
              </a:rPr>
              <a:t>5 </a:t>
            </a:r>
            <a:r>
              <a:rPr lang="en-US" err="1">
                <a:ea typeface="Calibri"/>
                <a:cs typeface="Calibri"/>
              </a:rPr>
              <a:t>keuzes</a:t>
            </a:r>
            <a:r>
              <a:rPr lang="en-US">
                <a:ea typeface="Calibri"/>
                <a:cs typeface="Calibri"/>
              </a:rPr>
              <a:t> </a:t>
            </a:r>
          </a:p>
        </p:txBody>
      </p:sp>
      <p:sp>
        <p:nvSpPr>
          <p:cNvPr id="4" name="Tijdelijke aanduiding voor dianummer 3"/>
          <p:cNvSpPr>
            <a:spLocks noGrp="1"/>
          </p:cNvSpPr>
          <p:nvPr>
            <p:ph type="sldNum" sz="quarter" idx="5"/>
          </p:nvPr>
        </p:nvSpPr>
        <p:spPr/>
        <p:txBody>
          <a:bodyPr/>
          <a:lstStyle/>
          <a:p>
            <a:fld id="{83C95C03-84A6-4CDF-9E95-23EE08D1DA55}" type="slidenum">
              <a:rPr lang="nl-NL"/>
              <a:t>7</a:t>
            </a:fld>
            <a:endParaRPr lang="nl-NL"/>
          </a:p>
        </p:txBody>
      </p:sp>
    </p:spTree>
    <p:extLst>
      <p:ext uri="{BB962C8B-B14F-4D97-AF65-F5344CB8AC3E}">
        <p14:creationId xmlns:p14="http://schemas.microsoft.com/office/powerpoint/2010/main" val="31735672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a:latin typeface="Calibri"/>
              <a:cs typeface="Calibri"/>
            </a:endParaRPr>
          </a:p>
        </p:txBody>
      </p:sp>
      <p:sp>
        <p:nvSpPr>
          <p:cNvPr id="4" name="Tijdelijke aanduiding voor dianummer 3"/>
          <p:cNvSpPr>
            <a:spLocks noGrp="1"/>
          </p:cNvSpPr>
          <p:nvPr>
            <p:ph type="sldNum" sz="quarter" idx="5"/>
          </p:nvPr>
        </p:nvSpPr>
        <p:spPr/>
        <p:txBody>
          <a:bodyPr/>
          <a:lstStyle/>
          <a:p>
            <a:fld id="{D922DB7D-A582-684F-A6A9-5EF061E3BBB2}" type="slidenum">
              <a:rPr lang="nl-NL" smtClean="0"/>
              <a:pPr/>
              <a:t>8</a:t>
            </a:fld>
            <a:endParaRPr lang="nl-NL"/>
          </a:p>
        </p:txBody>
      </p:sp>
    </p:spTree>
    <p:extLst>
      <p:ext uri="{BB962C8B-B14F-4D97-AF65-F5344CB8AC3E}">
        <p14:creationId xmlns:p14="http://schemas.microsoft.com/office/powerpoint/2010/main" val="31356587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3FD7E0D4-8430-4286-BBD9-73700C16F08B}" type="slidenum">
              <a:rPr lang="nl-NL" smtClean="0"/>
              <a:t>9</a:t>
            </a:fld>
            <a:endParaRPr lang="nl-NL"/>
          </a:p>
        </p:txBody>
      </p:sp>
    </p:spTree>
    <p:extLst>
      <p:ext uri="{BB962C8B-B14F-4D97-AF65-F5344CB8AC3E}">
        <p14:creationId xmlns:p14="http://schemas.microsoft.com/office/powerpoint/2010/main" val="9939020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D40827-1114-5999-D7D2-05EECB83BE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574519-A25D-AA3E-135D-9BE2DBB7BDF8}"/>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CE00FB06-B69E-F38A-0002-33373EC1483D}"/>
              </a:ext>
            </a:extLst>
          </p:cNvPr>
          <p:cNvSpPr>
            <a:spLocks noGrp="1"/>
          </p:cNvSpPr>
          <p:nvPr>
            <p:ph type="body" idx="1"/>
          </p:nvPr>
        </p:nvSpPr>
        <p:spPr/>
        <p:txBody>
          <a:bodyPr/>
          <a:lstStyle/>
          <a:p>
            <a:pPr marL="171450" indent="-171450">
              <a:buFont typeface="Arial" panose="020B0604020202020204" pitchFamily="34" charset="0"/>
              <a:buChar char="•"/>
            </a:pPr>
            <a:endParaRPr lang="nl-NL" sz="1200" b="0" i="0" kern="1200">
              <a:solidFill>
                <a:schemeClr val="tx1"/>
              </a:solidFill>
              <a:effectLst/>
              <a:latin typeface="+mn-lt"/>
            </a:endParaRPr>
          </a:p>
        </p:txBody>
      </p:sp>
      <p:sp>
        <p:nvSpPr>
          <p:cNvPr id="4" name="Slide Number Placeholder 3">
            <a:extLst>
              <a:ext uri="{FF2B5EF4-FFF2-40B4-BE49-F238E27FC236}">
                <a16:creationId xmlns:a16="http://schemas.microsoft.com/office/drawing/2014/main" id="{492040A9-9736-CB50-82C3-740CEC426A49}"/>
              </a:ext>
            </a:extLst>
          </p:cNvPr>
          <p:cNvSpPr>
            <a:spLocks noGrp="1"/>
          </p:cNvSpPr>
          <p:nvPr>
            <p:ph type="sldNum" sz="quarter" idx="5"/>
          </p:nvPr>
        </p:nvSpPr>
        <p:spPr/>
        <p:txBody>
          <a:bodyPr/>
          <a:lstStyle/>
          <a:p>
            <a:fld id="{76AEBF31-DFAE-48AF-B5EC-09745DA926FF}" type="slidenum">
              <a:t>10</a:t>
            </a:fld>
            <a:endParaRPr lang="en-US"/>
          </a:p>
        </p:txBody>
      </p:sp>
    </p:spTree>
    <p:extLst>
      <p:ext uri="{BB962C8B-B14F-4D97-AF65-F5344CB8AC3E}">
        <p14:creationId xmlns:p14="http://schemas.microsoft.com/office/powerpoint/2010/main" val="30582475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2.jpeg"/><Relationship Id="rId5" Type="http://schemas.openxmlformats.org/officeDocument/2006/relationships/image" Target="../media/image5.emf"/><Relationship Id="rId4" Type="http://schemas.openxmlformats.org/officeDocument/2006/relationships/oleObject" Target="../embeddings/oleObject1.bin"/></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6.jpeg"/><Relationship Id="rId5" Type="http://schemas.openxmlformats.org/officeDocument/2006/relationships/image" Target="../media/image5.emf"/><Relationship Id="rId4" Type="http://schemas.openxmlformats.org/officeDocument/2006/relationships/oleObject" Target="../embeddings/oleObject1.bin"/></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Alleen titel">
    <p:spTree>
      <p:nvGrpSpPr>
        <p:cNvPr id="1" name=""/>
        <p:cNvGrpSpPr/>
        <p:nvPr/>
      </p:nvGrpSpPr>
      <p:grpSpPr>
        <a:xfrm>
          <a:off x="0" y="0"/>
          <a:ext cx="0" cy="0"/>
          <a:chOff x="0" y="0"/>
          <a:chExt cx="0" cy="0"/>
        </a:xfrm>
      </p:grpSpPr>
      <p:sp>
        <p:nvSpPr>
          <p:cNvPr id="3" name="Tijdelijke aanduiding voor datum 2">
            <a:extLst>
              <a:ext uri="{FF2B5EF4-FFF2-40B4-BE49-F238E27FC236}">
                <a16:creationId xmlns:a16="http://schemas.microsoft.com/office/drawing/2014/main" id="{A6486BC1-4AA9-BF47-A16E-A348B4D8967B}"/>
              </a:ext>
            </a:extLst>
          </p:cNvPr>
          <p:cNvSpPr>
            <a:spLocks noGrp="1"/>
          </p:cNvSpPr>
          <p:nvPr>
            <p:ph type="dt" sz="half" idx="10"/>
          </p:nvPr>
        </p:nvSpPr>
        <p:spPr>
          <a:xfrm>
            <a:off x="838200" y="6356350"/>
            <a:ext cx="2743200" cy="365125"/>
          </a:xfrm>
          <a:prstGeom prst="rect">
            <a:avLst/>
          </a:prstGeom>
        </p:spPr>
        <p:txBody>
          <a:bodyPr/>
          <a:lstStyle/>
          <a:p>
            <a:fld id="{CA953BDC-9EAE-49FE-9892-958C9F845175}" type="datetimeFigureOut">
              <a:rPr lang="de-DE" smtClean="0"/>
              <a:t>25.06.2026</a:t>
            </a:fld>
            <a:endParaRPr lang="de-DE"/>
          </a:p>
        </p:txBody>
      </p:sp>
      <p:sp>
        <p:nvSpPr>
          <p:cNvPr id="4" name="Tijdelijke aanduiding voor voettekst 3">
            <a:extLst>
              <a:ext uri="{FF2B5EF4-FFF2-40B4-BE49-F238E27FC236}">
                <a16:creationId xmlns:a16="http://schemas.microsoft.com/office/drawing/2014/main" id="{43E3FB2F-779D-4C4D-93DC-392F1DA12D10}"/>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5" name="Tijdelijke aanduiding voor dianummer 4">
            <a:extLst>
              <a:ext uri="{FF2B5EF4-FFF2-40B4-BE49-F238E27FC236}">
                <a16:creationId xmlns:a16="http://schemas.microsoft.com/office/drawing/2014/main" id="{63308C70-13A4-5642-A1AA-658F1EE2C54E}"/>
              </a:ext>
            </a:extLst>
          </p:cNvPr>
          <p:cNvSpPr>
            <a:spLocks noGrp="1"/>
          </p:cNvSpPr>
          <p:nvPr>
            <p:ph type="sldNum" sz="quarter" idx="12"/>
          </p:nvPr>
        </p:nvSpPr>
        <p:spPr>
          <a:xfrm>
            <a:off x="8610600" y="6356350"/>
            <a:ext cx="2743200" cy="365125"/>
          </a:xfrm>
          <a:prstGeom prst="rect">
            <a:avLst/>
          </a:prstGeom>
        </p:spPr>
        <p:txBody>
          <a:bodyPr/>
          <a:lstStyle/>
          <a:p>
            <a:fld id="{4CD814C8-F66B-4915-9FEC-D62A1DED085F}" type="slidenum">
              <a:rPr lang="de-DE" smtClean="0"/>
              <a:t>‹nr.›</a:t>
            </a:fld>
            <a:endParaRPr lang="de-DE"/>
          </a:p>
        </p:txBody>
      </p:sp>
      <p:sp>
        <p:nvSpPr>
          <p:cNvPr id="6" name="Titel 5">
            <a:extLst>
              <a:ext uri="{FF2B5EF4-FFF2-40B4-BE49-F238E27FC236}">
                <a16:creationId xmlns:a16="http://schemas.microsoft.com/office/drawing/2014/main" id="{FDC05A64-D7B2-0543-B774-FAD1D88B2BBB}"/>
              </a:ext>
            </a:extLst>
          </p:cNvPr>
          <p:cNvSpPr>
            <a:spLocks noGrp="1"/>
          </p:cNvSpPr>
          <p:nvPr>
            <p:ph type="title"/>
          </p:nvPr>
        </p:nvSpPr>
        <p:spPr/>
        <p:txBody>
          <a:bodyPr/>
          <a:lstStyle/>
          <a:p>
            <a:r>
              <a:rPr lang="nl-NL"/>
              <a:t>Klik om stijl te bewerken</a:t>
            </a:r>
          </a:p>
        </p:txBody>
      </p:sp>
    </p:spTree>
    <p:extLst>
      <p:ext uri="{BB962C8B-B14F-4D97-AF65-F5344CB8AC3E}">
        <p14:creationId xmlns:p14="http://schemas.microsoft.com/office/powerpoint/2010/main" val="41258048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Alleen titel">
    <p:spTree>
      <p:nvGrpSpPr>
        <p:cNvPr id="1" name=""/>
        <p:cNvGrpSpPr/>
        <p:nvPr/>
      </p:nvGrpSpPr>
      <p:grpSpPr>
        <a:xfrm>
          <a:off x="0" y="0"/>
          <a:ext cx="0" cy="0"/>
          <a:chOff x="0" y="0"/>
          <a:chExt cx="0" cy="0"/>
        </a:xfrm>
      </p:grpSpPr>
      <p:sp>
        <p:nvSpPr>
          <p:cNvPr id="3" name="Tijdelijke aanduiding voor datum 2">
            <a:extLst>
              <a:ext uri="{FF2B5EF4-FFF2-40B4-BE49-F238E27FC236}">
                <a16:creationId xmlns:a16="http://schemas.microsoft.com/office/drawing/2014/main" id="{A6486BC1-4AA9-BF47-A16E-A348B4D8967B}"/>
              </a:ext>
            </a:extLst>
          </p:cNvPr>
          <p:cNvSpPr>
            <a:spLocks noGrp="1"/>
          </p:cNvSpPr>
          <p:nvPr>
            <p:ph type="dt" sz="half" idx="10"/>
          </p:nvPr>
        </p:nvSpPr>
        <p:spPr>
          <a:xfrm>
            <a:off x="838200" y="6356352"/>
            <a:ext cx="2743200" cy="365125"/>
          </a:xfrm>
          <a:prstGeom prst="rect">
            <a:avLst/>
          </a:prstGeom>
        </p:spPr>
        <p:txBody>
          <a:bodyPr/>
          <a:lstStyle/>
          <a:p>
            <a:fld id="{B0011892-AF03-9441-BD80-2C5E21F19577}" type="datetimeFigureOut">
              <a:rPr lang="nl-NL" smtClean="0"/>
              <a:t>25-6-2026</a:t>
            </a:fld>
            <a:endParaRPr lang="nl-NL"/>
          </a:p>
        </p:txBody>
      </p:sp>
      <p:sp>
        <p:nvSpPr>
          <p:cNvPr id="4" name="Tijdelijke aanduiding voor voettekst 3">
            <a:extLst>
              <a:ext uri="{FF2B5EF4-FFF2-40B4-BE49-F238E27FC236}">
                <a16:creationId xmlns:a16="http://schemas.microsoft.com/office/drawing/2014/main" id="{43E3FB2F-779D-4C4D-93DC-392F1DA12D10}"/>
              </a:ext>
            </a:extLst>
          </p:cNvPr>
          <p:cNvSpPr>
            <a:spLocks noGrp="1"/>
          </p:cNvSpPr>
          <p:nvPr>
            <p:ph type="ftr" sz="quarter" idx="11"/>
          </p:nvPr>
        </p:nvSpPr>
        <p:spPr>
          <a:xfrm>
            <a:off x="4038600" y="6356352"/>
            <a:ext cx="4114800" cy="365125"/>
          </a:xfrm>
          <a:prstGeom prst="rect">
            <a:avLst/>
          </a:prstGeom>
        </p:spPr>
        <p:txBody>
          <a:bodyPr/>
          <a:lstStyle/>
          <a:p>
            <a:endParaRPr lang="nl-NL"/>
          </a:p>
        </p:txBody>
      </p:sp>
      <p:sp>
        <p:nvSpPr>
          <p:cNvPr id="5" name="Tijdelijke aanduiding voor dianummer 4">
            <a:extLst>
              <a:ext uri="{FF2B5EF4-FFF2-40B4-BE49-F238E27FC236}">
                <a16:creationId xmlns:a16="http://schemas.microsoft.com/office/drawing/2014/main" id="{63308C70-13A4-5642-A1AA-658F1EE2C54E}"/>
              </a:ext>
            </a:extLst>
          </p:cNvPr>
          <p:cNvSpPr>
            <a:spLocks noGrp="1"/>
          </p:cNvSpPr>
          <p:nvPr>
            <p:ph type="sldNum" sz="quarter" idx="12"/>
          </p:nvPr>
        </p:nvSpPr>
        <p:spPr>
          <a:xfrm>
            <a:off x="8610600" y="6356352"/>
            <a:ext cx="2743200" cy="365125"/>
          </a:xfrm>
          <a:prstGeom prst="rect">
            <a:avLst/>
          </a:prstGeom>
        </p:spPr>
        <p:txBody>
          <a:bodyPr/>
          <a:lstStyle/>
          <a:p>
            <a:fld id="{17F78BC3-3CC4-9744-A34E-4E61011CFFA1}" type="slidenum">
              <a:rPr lang="nl-NL" smtClean="0"/>
              <a:t>‹nr.›</a:t>
            </a:fld>
            <a:endParaRPr lang="nl-NL"/>
          </a:p>
        </p:txBody>
      </p:sp>
      <p:sp>
        <p:nvSpPr>
          <p:cNvPr id="6" name="Titel 5">
            <a:extLst>
              <a:ext uri="{FF2B5EF4-FFF2-40B4-BE49-F238E27FC236}">
                <a16:creationId xmlns:a16="http://schemas.microsoft.com/office/drawing/2014/main" id="{FDC05A64-D7B2-0543-B774-FAD1D88B2BBB}"/>
              </a:ext>
            </a:extLst>
          </p:cNvPr>
          <p:cNvSpPr>
            <a:spLocks noGrp="1"/>
          </p:cNvSpPr>
          <p:nvPr>
            <p:ph type="title"/>
          </p:nvPr>
        </p:nvSpPr>
        <p:spPr/>
        <p:txBody>
          <a:bodyPr/>
          <a:lstStyle/>
          <a:p>
            <a:r>
              <a:rPr lang="nl-NL"/>
              <a:t>Klik om stijl te bewerken</a:t>
            </a:r>
          </a:p>
        </p:txBody>
      </p:sp>
    </p:spTree>
    <p:extLst>
      <p:ext uri="{BB962C8B-B14F-4D97-AF65-F5344CB8AC3E}">
        <p14:creationId xmlns:p14="http://schemas.microsoft.com/office/powerpoint/2010/main" val="6803337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Vervolgdia">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97E3A05A-1441-CEE7-3E44-37BBED4F4166}"/>
              </a:ext>
            </a:extLst>
          </p:cNvPr>
          <p:cNvSpPr>
            <a:spLocks/>
          </p:cNvSpPr>
          <p:nvPr userDrawn="1"/>
        </p:nvSpPr>
        <p:spPr>
          <a:xfrm>
            <a:off x="0" y="0"/>
            <a:ext cx="12192000" cy="6858000"/>
          </a:xfrm>
          <a:prstGeom prst="rect">
            <a:avLst/>
          </a:prstGeom>
          <a:solidFill>
            <a:srgbClr val="E2F8F9"/>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nl-NL" sz="2160"/>
          </a:p>
        </p:txBody>
      </p:sp>
      <p:sp>
        <p:nvSpPr>
          <p:cNvPr id="2" name="Rechthoek 1">
            <a:extLst>
              <a:ext uri="{FF2B5EF4-FFF2-40B4-BE49-F238E27FC236}">
                <a16:creationId xmlns:a16="http://schemas.microsoft.com/office/drawing/2014/main" id="{EBABAB75-8590-6401-6449-A9092C5751EF}"/>
              </a:ext>
            </a:extLst>
          </p:cNvPr>
          <p:cNvSpPr/>
          <p:nvPr userDrawn="1"/>
        </p:nvSpPr>
        <p:spPr>
          <a:xfrm>
            <a:off x="384000" y="349920"/>
            <a:ext cx="11424000" cy="6160320"/>
          </a:xfrm>
          <a:prstGeom prst="rect">
            <a:avLst/>
          </a:prstGeom>
          <a:solidFill>
            <a:schemeClr val="bg1"/>
          </a:solidFill>
          <a:ln w="38100" cap="rnd">
            <a:solidFill>
              <a:schemeClr val="bg1"/>
            </a:solidFill>
            <a:round/>
          </a:ln>
        </p:spPr>
        <p:style>
          <a:lnRef idx="2">
            <a:schemeClr val="dk1"/>
          </a:lnRef>
          <a:fillRef idx="1">
            <a:schemeClr val="lt1"/>
          </a:fillRef>
          <a:effectRef idx="0">
            <a:schemeClr val="dk1"/>
          </a:effectRef>
          <a:fontRef idx="minor">
            <a:schemeClr val="dk1"/>
          </a:fontRef>
        </p:style>
        <p:txBody>
          <a:bodyPr rtlCol="0" anchor="ctr"/>
          <a:lstStyle/>
          <a:p>
            <a:pPr algn="ctr"/>
            <a:endParaRPr lang="nl-NL" sz="2160"/>
          </a:p>
        </p:txBody>
      </p:sp>
      <p:sp>
        <p:nvSpPr>
          <p:cNvPr id="4" name="Titel 3">
            <a:extLst>
              <a:ext uri="{FF2B5EF4-FFF2-40B4-BE49-F238E27FC236}">
                <a16:creationId xmlns:a16="http://schemas.microsoft.com/office/drawing/2014/main" id="{E2F55115-2BEA-710D-5264-B15D5BC1B637}"/>
              </a:ext>
            </a:extLst>
          </p:cNvPr>
          <p:cNvSpPr>
            <a:spLocks noGrp="1"/>
          </p:cNvSpPr>
          <p:nvPr>
            <p:ph type="title" hasCustomPrompt="1"/>
          </p:nvPr>
        </p:nvSpPr>
        <p:spPr>
          <a:xfrm>
            <a:off x="1199999" y="365128"/>
            <a:ext cx="7699200" cy="979662"/>
          </a:xfrm>
        </p:spPr>
        <p:txBody>
          <a:bodyPr/>
          <a:lstStyle/>
          <a:p>
            <a:r>
              <a:rPr lang="nl-NL"/>
              <a:t>Kop</a:t>
            </a:r>
          </a:p>
        </p:txBody>
      </p:sp>
      <p:sp>
        <p:nvSpPr>
          <p:cNvPr id="7" name="Tijdelijke aanduiding voor tekst 6">
            <a:extLst>
              <a:ext uri="{FF2B5EF4-FFF2-40B4-BE49-F238E27FC236}">
                <a16:creationId xmlns:a16="http://schemas.microsoft.com/office/drawing/2014/main" id="{B8F63408-4DE3-3A40-D038-DEBC260686C7}"/>
              </a:ext>
            </a:extLst>
          </p:cNvPr>
          <p:cNvSpPr>
            <a:spLocks noGrp="1"/>
          </p:cNvSpPr>
          <p:nvPr>
            <p:ph type="body" sz="quarter" idx="10" hasCustomPrompt="1"/>
          </p:nvPr>
        </p:nvSpPr>
        <p:spPr>
          <a:xfrm>
            <a:off x="1199999" y="1543203"/>
            <a:ext cx="7699200" cy="4644469"/>
          </a:xfrm>
        </p:spPr>
        <p:txBody>
          <a:bodyPr/>
          <a:lstStyle>
            <a:lvl1pPr marL="0" indent="0">
              <a:buNone/>
              <a:defRPr/>
            </a:lvl1pPr>
          </a:lstStyle>
          <a:p>
            <a:pPr lvl="0"/>
            <a:r>
              <a:rPr lang="nl-NL"/>
              <a:t>Tekst</a:t>
            </a:r>
          </a:p>
        </p:txBody>
      </p:sp>
    </p:spTree>
    <p:extLst>
      <p:ext uri="{BB962C8B-B14F-4D97-AF65-F5344CB8AC3E}">
        <p14:creationId xmlns:p14="http://schemas.microsoft.com/office/powerpoint/2010/main" val="7796572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Afbeelding met bijschrift">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A46E35DA-D998-4722-B544-222D002AF33E}"/>
              </a:ext>
            </a:extLst>
          </p:cNvPr>
          <p:cNvSpPr/>
          <p:nvPr/>
        </p:nvSpPr>
        <p:spPr>
          <a:xfrm>
            <a:off x="356560" y="276046"/>
            <a:ext cx="11454441" cy="63317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a:p>
        </p:txBody>
      </p:sp>
      <p:sp>
        <p:nvSpPr>
          <p:cNvPr id="2" name="Title 1"/>
          <p:cNvSpPr>
            <a:spLocks noGrp="1"/>
          </p:cNvSpPr>
          <p:nvPr>
            <p:ph type="title"/>
          </p:nvPr>
        </p:nvSpPr>
        <p:spPr>
          <a:xfrm>
            <a:off x="457201" y="4960138"/>
            <a:ext cx="7772400" cy="1463040"/>
          </a:xfrm>
        </p:spPr>
        <p:txBody>
          <a:bodyPr anchor="ctr">
            <a:normAutofit/>
          </a:bodyPr>
          <a:lstStyle>
            <a:lvl1pPr algn="r">
              <a:defRPr sz="4400" spc="200" baseline="0"/>
            </a:lvl1pPr>
          </a:lstStyle>
          <a:p>
            <a:r>
              <a:rPr lang="nl-NL"/>
              <a:t>Klik om stijl te bewerken</a:t>
            </a:r>
            <a:endParaRPr lang="en-US"/>
          </a:p>
        </p:txBody>
      </p:sp>
      <p:sp>
        <p:nvSpPr>
          <p:cNvPr id="4" name="Text Placeholder 3"/>
          <p:cNvSpPr>
            <a:spLocks noGrp="1"/>
          </p:cNvSpPr>
          <p:nvPr>
            <p:ph type="body" sz="half" idx="2"/>
          </p:nvPr>
        </p:nvSpPr>
        <p:spPr>
          <a:xfrm>
            <a:off x="8610601" y="4960138"/>
            <a:ext cx="3200400" cy="1463040"/>
          </a:xfrm>
        </p:spPr>
        <p:txBody>
          <a:bodyPr lIns="91440" rIns="91440" anchor="ctr">
            <a:normAutofit/>
          </a:bodyPr>
          <a:lstStyle>
            <a:lvl1pPr marL="0" indent="0">
              <a:lnSpc>
                <a:spcPct val="100000"/>
              </a:lnSpc>
              <a:spcBef>
                <a:spcPts val="0"/>
              </a:spcBef>
              <a:buNone/>
              <a:defRPr sz="1600">
                <a:solidFill>
                  <a:schemeClr val="tx1">
                    <a:lumMod val="90000"/>
                    <a:lumOff val="10000"/>
                  </a:schemeClr>
                </a:solidFill>
              </a:defRPr>
            </a:lvl1pPr>
            <a:lvl2pPr marL="342864" indent="0">
              <a:buNone/>
              <a:defRPr sz="1050"/>
            </a:lvl2pPr>
            <a:lvl3pPr marL="685727" indent="0">
              <a:buNone/>
              <a:defRPr sz="900"/>
            </a:lvl3pPr>
            <a:lvl4pPr marL="1028591" indent="0">
              <a:buNone/>
              <a:defRPr sz="750"/>
            </a:lvl4pPr>
            <a:lvl5pPr marL="1371455" indent="0">
              <a:buNone/>
              <a:defRPr sz="750"/>
            </a:lvl5pPr>
            <a:lvl6pPr marL="1714318" indent="0">
              <a:buNone/>
              <a:defRPr sz="750"/>
            </a:lvl6pPr>
            <a:lvl7pPr marL="2057182" indent="0">
              <a:buNone/>
              <a:defRPr sz="750"/>
            </a:lvl7pPr>
            <a:lvl8pPr marL="2400046" indent="0">
              <a:buNone/>
              <a:defRPr sz="750"/>
            </a:lvl8pPr>
            <a:lvl9pPr marL="2742909" indent="0">
              <a:buNone/>
              <a:defRPr sz="750"/>
            </a:lvl9pPr>
          </a:lstStyle>
          <a:p>
            <a:pPr lvl="0"/>
            <a:r>
              <a:rPr lang="nl-NL"/>
              <a:t>Klikken om de tekststijl van het model te bewerken</a:t>
            </a:r>
          </a:p>
        </p:txBody>
      </p:sp>
      <p:sp>
        <p:nvSpPr>
          <p:cNvPr id="7" name="Slide Number Placeholder 6"/>
          <p:cNvSpPr>
            <a:spLocks noGrp="1"/>
          </p:cNvSpPr>
          <p:nvPr>
            <p:ph type="sldNum" sz="quarter" idx="12"/>
          </p:nvPr>
        </p:nvSpPr>
        <p:spPr/>
        <p:txBody>
          <a:bodyPr/>
          <a:lstStyle/>
          <a:p>
            <a:pPr>
              <a:defRPr/>
            </a:pPr>
            <a:fld id="{65852BC3-2964-4157-8321-D964A0AC2E1F}" type="slidenum">
              <a:rPr lang="nl-NL" smtClean="0"/>
              <a:pPr>
                <a:defRPr/>
              </a:pPr>
              <a:t>‹nr.›</a:t>
            </a:fld>
            <a:endParaRPr lang="nl-NL"/>
          </a:p>
        </p:txBody>
      </p:sp>
      <p:cxnSp>
        <p:nvCxnSpPr>
          <p:cNvPr id="9" name="Straight Connector 8"/>
          <p:cNvCxnSpPr/>
          <p:nvPr/>
        </p:nvCxnSpPr>
        <p:spPr>
          <a:xfrm flipV="1">
            <a:off x="8386843"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1" name="Tijdelijke aanduiding voor inhoud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90901" y="613059"/>
            <a:ext cx="8913795" cy="2113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Afbeelding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9350" y="6487192"/>
            <a:ext cx="333857" cy="256403"/>
          </a:xfrm>
          <a:prstGeom prst="rect">
            <a:avLst/>
          </a:prstGeom>
        </p:spPr>
      </p:pic>
      <p:sp>
        <p:nvSpPr>
          <p:cNvPr id="20" name="Tekstvak 19"/>
          <p:cNvSpPr txBox="1"/>
          <p:nvPr/>
        </p:nvSpPr>
        <p:spPr>
          <a:xfrm>
            <a:off x="524440" y="6387716"/>
            <a:ext cx="832279" cy="461665"/>
          </a:xfrm>
          <a:prstGeom prst="rect">
            <a:avLst/>
          </a:prstGeom>
          <a:noFill/>
        </p:spPr>
        <p:txBody>
          <a:bodyPr wrap="none" rtlCol="0">
            <a:spAutoFit/>
          </a:bodyPr>
          <a:lstStyle/>
          <a:p>
            <a:r>
              <a:rPr lang="en-US" sz="2400">
                <a:solidFill>
                  <a:schemeClr val="tx2"/>
                </a:solidFill>
              </a:rPr>
              <a:t>SENS</a:t>
            </a:r>
          </a:p>
        </p:txBody>
      </p:sp>
    </p:spTree>
    <p:extLst>
      <p:ext uri="{BB962C8B-B14F-4D97-AF65-F5344CB8AC3E}">
        <p14:creationId xmlns:p14="http://schemas.microsoft.com/office/powerpoint/2010/main" val="1073308901"/>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6" name="Rechthoek 5">
            <a:extLst>
              <a:ext uri="{FF2B5EF4-FFF2-40B4-BE49-F238E27FC236}">
                <a16:creationId xmlns:a16="http://schemas.microsoft.com/office/drawing/2014/main" id="{72D65BA0-CB7A-4528-901F-3B71F586C3D9}"/>
              </a:ext>
            </a:extLst>
          </p:cNvPr>
          <p:cNvSpPr/>
          <p:nvPr/>
        </p:nvSpPr>
        <p:spPr>
          <a:xfrm>
            <a:off x="356560" y="276046"/>
            <a:ext cx="11454441" cy="63317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a:p>
        </p:txBody>
      </p:sp>
      <p:sp>
        <p:nvSpPr>
          <p:cNvPr id="2" name="Title 1"/>
          <p:cNvSpPr>
            <a:spLocks noGrp="1"/>
          </p:cNvSpPr>
          <p:nvPr>
            <p:ph type="title"/>
          </p:nvPr>
        </p:nvSpPr>
        <p:spPr>
          <a:xfrm>
            <a:off x="532800" y="338400"/>
            <a:ext cx="10945216" cy="648072"/>
          </a:xfrm>
        </p:spPr>
        <p:txBody>
          <a:bodyPr wrap="square" lIns="72000" rIns="72000" anchor="t">
            <a:noAutofit/>
          </a:bodyPr>
          <a:lstStyle>
            <a:lvl1pPr>
              <a:defRPr sz="2400"/>
            </a:lvl1pPr>
          </a:lstStyle>
          <a:p>
            <a:r>
              <a:rPr lang="nl-NL"/>
              <a:t>Klik om stijl te bewerken</a:t>
            </a:r>
            <a:endParaRPr lang="en-US"/>
          </a:p>
        </p:txBody>
      </p:sp>
      <p:sp>
        <p:nvSpPr>
          <p:cNvPr id="5" name="Slide Number Placeholder 4"/>
          <p:cNvSpPr>
            <a:spLocks noGrp="1"/>
          </p:cNvSpPr>
          <p:nvPr>
            <p:ph type="sldNum" sz="quarter" idx="12"/>
          </p:nvPr>
        </p:nvSpPr>
        <p:spPr>
          <a:xfrm>
            <a:off x="11074995" y="6470704"/>
            <a:ext cx="973667" cy="274320"/>
          </a:xfrm>
        </p:spPr>
        <p:txBody>
          <a:bodyPr/>
          <a:lstStyle>
            <a:lvl1pPr algn="r">
              <a:defRPr/>
            </a:lvl1pPr>
          </a:lstStyle>
          <a:p>
            <a:pPr>
              <a:defRPr/>
            </a:pPr>
            <a:fld id="{65852BC3-2964-4157-8321-D964A0AC2E1F}" type="slidenum">
              <a:rPr lang="nl-NL" smtClean="0"/>
              <a:pPr>
                <a:defRPr/>
              </a:pPr>
              <a:t>‹nr.›</a:t>
            </a:fld>
            <a:endParaRPr lang="nl-NL"/>
          </a:p>
        </p:txBody>
      </p:sp>
      <p:pic>
        <p:nvPicPr>
          <p:cNvPr id="7" name="Afbeelding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9350" y="6487192"/>
            <a:ext cx="333857" cy="256403"/>
          </a:xfrm>
          <a:prstGeom prst="rect">
            <a:avLst/>
          </a:prstGeom>
        </p:spPr>
      </p:pic>
      <p:sp>
        <p:nvSpPr>
          <p:cNvPr id="8" name="Tekstvak 7"/>
          <p:cNvSpPr txBox="1"/>
          <p:nvPr/>
        </p:nvSpPr>
        <p:spPr>
          <a:xfrm>
            <a:off x="524440" y="6387716"/>
            <a:ext cx="832279" cy="461665"/>
          </a:xfrm>
          <a:prstGeom prst="rect">
            <a:avLst/>
          </a:prstGeom>
          <a:noFill/>
        </p:spPr>
        <p:txBody>
          <a:bodyPr wrap="none" rtlCol="0">
            <a:spAutoFit/>
          </a:bodyPr>
          <a:lstStyle/>
          <a:p>
            <a:r>
              <a:rPr lang="en-US" sz="2400">
                <a:solidFill>
                  <a:schemeClr val="tx2"/>
                </a:solidFill>
              </a:rPr>
              <a:t>SENS</a:t>
            </a:r>
          </a:p>
        </p:txBody>
      </p:sp>
    </p:spTree>
    <p:extLst>
      <p:ext uri="{BB962C8B-B14F-4D97-AF65-F5344CB8AC3E}">
        <p14:creationId xmlns:p14="http://schemas.microsoft.com/office/powerpoint/2010/main" val="3697793962"/>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normAutofit/>
          </a:bodyPr>
          <a:lstStyle>
            <a:lvl1pPr>
              <a:defRPr sz="2143"/>
            </a:lvl1pPr>
          </a:lstStyle>
          <a:p>
            <a:r>
              <a:rPr lang="nl-NL"/>
              <a:t>Klik om stijl te bewerken</a:t>
            </a:r>
            <a:endParaRPr lang="en-US"/>
          </a:p>
        </p:txBody>
      </p:sp>
      <p:sp>
        <p:nvSpPr>
          <p:cNvPr id="3" name="Content Placeholder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6" name="Slide Number Placeholder 5"/>
          <p:cNvSpPr>
            <a:spLocks noGrp="1"/>
          </p:cNvSpPr>
          <p:nvPr>
            <p:ph type="sldNum" sz="quarter" idx="12"/>
          </p:nvPr>
        </p:nvSpPr>
        <p:spPr>
          <a:xfrm>
            <a:off x="11123001" y="6470704"/>
            <a:ext cx="973667" cy="274320"/>
          </a:xfrm>
        </p:spPr>
        <p:txBody>
          <a:bodyPr/>
          <a:lstStyle>
            <a:lvl1pPr algn="r">
              <a:defRPr/>
            </a:lvl1pPr>
          </a:lstStyle>
          <a:p>
            <a:pPr>
              <a:defRPr/>
            </a:pPr>
            <a:fld id="{4D919D33-D42F-4401-8EBF-E4217643722C}" type="slidenum">
              <a:rPr lang="nl-NL" smtClean="0"/>
              <a:pPr>
                <a:defRPr/>
              </a:pPr>
              <a:t>‹nr.›</a:t>
            </a:fld>
            <a:endParaRPr lang="nl-NL"/>
          </a:p>
        </p:txBody>
      </p:sp>
      <p:pic>
        <p:nvPicPr>
          <p:cNvPr id="9" name="Afbeelding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9352" y="6487194"/>
            <a:ext cx="333857" cy="256403"/>
          </a:xfrm>
          <a:prstGeom prst="rect">
            <a:avLst/>
          </a:prstGeom>
        </p:spPr>
      </p:pic>
      <p:sp>
        <p:nvSpPr>
          <p:cNvPr id="10" name="Tekstvak 9"/>
          <p:cNvSpPr txBox="1"/>
          <p:nvPr/>
        </p:nvSpPr>
        <p:spPr>
          <a:xfrm>
            <a:off x="524441" y="6387718"/>
            <a:ext cx="816249" cy="369332"/>
          </a:xfrm>
          <a:prstGeom prst="rect">
            <a:avLst/>
          </a:prstGeom>
          <a:noFill/>
        </p:spPr>
        <p:txBody>
          <a:bodyPr wrap="square" rtlCol="0">
            <a:spAutoFit/>
          </a:bodyPr>
          <a:lstStyle/>
          <a:p>
            <a:r>
              <a:rPr lang="en-US" sz="1800">
                <a:solidFill>
                  <a:schemeClr val="tx2"/>
                </a:solidFill>
              </a:rPr>
              <a:t>SENS</a:t>
            </a:r>
          </a:p>
        </p:txBody>
      </p:sp>
    </p:spTree>
    <p:extLst>
      <p:ext uri="{BB962C8B-B14F-4D97-AF65-F5344CB8AC3E}">
        <p14:creationId xmlns:p14="http://schemas.microsoft.com/office/powerpoint/2010/main" val="8957276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_Afbeelding met bijschrift">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A46E35DA-D998-4722-B544-222D002AF33E}"/>
              </a:ext>
            </a:extLst>
          </p:cNvPr>
          <p:cNvSpPr/>
          <p:nvPr/>
        </p:nvSpPr>
        <p:spPr>
          <a:xfrm>
            <a:off x="356560" y="276046"/>
            <a:ext cx="11454441" cy="63317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a:p>
        </p:txBody>
      </p:sp>
      <p:sp>
        <p:nvSpPr>
          <p:cNvPr id="2" name="Title 1"/>
          <p:cNvSpPr>
            <a:spLocks noGrp="1"/>
          </p:cNvSpPr>
          <p:nvPr>
            <p:ph type="title"/>
          </p:nvPr>
        </p:nvSpPr>
        <p:spPr>
          <a:xfrm>
            <a:off x="457201" y="4960138"/>
            <a:ext cx="7772400" cy="1463040"/>
          </a:xfrm>
        </p:spPr>
        <p:txBody>
          <a:bodyPr anchor="ctr">
            <a:normAutofit/>
          </a:bodyPr>
          <a:lstStyle>
            <a:lvl1pPr algn="r">
              <a:defRPr sz="4400" spc="200" baseline="0"/>
            </a:lvl1pPr>
          </a:lstStyle>
          <a:p>
            <a:r>
              <a:rPr lang="nl-NL"/>
              <a:t>Klik om stijl te bewerken</a:t>
            </a:r>
            <a:endParaRPr lang="en-US"/>
          </a:p>
        </p:txBody>
      </p:sp>
      <p:sp>
        <p:nvSpPr>
          <p:cNvPr id="4" name="Text Placeholder 3"/>
          <p:cNvSpPr>
            <a:spLocks noGrp="1"/>
          </p:cNvSpPr>
          <p:nvPr>
            <p:ph type="body" sz="half" idx="2"/>
          </p:nvPr>
        </p:nvSpPr>
        <p:spPr>
          <a:xfrm>
            <a:off x="8610601" y="4960138"/>
            <a:ext cx="3200400" cy="1463040"/>
          </a:xfrm>
        </p:spPr>
        <p:txBody>
          <a:bodyPr lIns="91440" rIns="91440" anchor="ctr">
            <a:normAutofit/>
          </a:bodyPr>
          <a:lstStyle>
            <a:lvl1pPr marL="0" indent="0">
              <a:lnSpc>
                <a:spcPct val="100000"/>
              </a:lnSpc>
              <a:spcBef>
                <a:spcPts val="0"/>
              </a:spcBef>
              <a:buNone/>
              <a:defRPr sz="1600">
                <a:solidFill>
                  <a:schemeClr val="tx1">
                    <a:lumMod val="90000"/>
                    <a:lumOff val="10000"/>
                  </a:schemeClr>
                </a:solidFill>
              </a:defRPr>
            </a:lvl1pPr>
            <a:lvl2pPr marL="342864" indent="0">
              <a:buNone/>
              <a:defRPr sz="1050"/>
            </a:lvl2pPr>
            <a:lvl3pPr marL="685727" indent="0">
              <a:buNone/>
              <a:defRPr sz="900"/>
            </a:lvl3pPr>
            <a:lvl4pPr marL="1028591" indent="0">
              <a:buNone/>
              <a:defRPr sz="750"/>
            </a:lvl4pPr>
            <a:lvl5pPr marL="1371455" indent="0">
              <a:buNone/>
              <a:defRPr sz="750"/>
            </a:lvl5pPr>
            <a:lvl6pPr marL="1714318" indent="0">
              <a:buNone/>
              <a:defRPr sz="750"/>
            </a:lvl6pPr>
            <a:lvl7pPr marL="2057182" indent="0">
              <a:buNone/>
              <a:defRPr sz="750"/>
            </a:lvl7pPr>
            <a:lvl8pPr marL="2400046" indent="0">
              <a:buNone/>
              <a:defRPr sz="750"/>
            </a:lvl8pPr>
            <a:lvl9pPr marL="2742909" indent="0">
              <a:buNone/>
              <a:defRPr sz="750"/>
            </a:lvl9pPr>
          </a:lstStyle>
          <a:p>
            <a:pPr lvl="0"/>
            <a:r>
              <a:rPr lang="nl-NL"/>
              <a:t>Klikken om de tekststijl van het model te bewerken</a:t>
            </a:r>
          </a:p>
        </p:txBody>
      </p:sp>
      <p:sp>
        <p:nvSpPr>
          <p:cNvPr id="7" name="Slide Number Placeholder 6"/>
          <p:cNvSpPr>
            <a:spLocks noGrp="1"/>
          </p:cNvSpPr>
          <p:nvPr>
            <p:ph type="sldNum" sz="quarter" idx="12"/>
          </p:nvPr>
        </p:nvSpPr>
        <p:spPr/>
        <p:txBody>
          <a:bodyPr/>
          <a:lstStyle/>
          <a:p>
            <a:pPr>
              <a:defRPr/>
            </a:pPr>
            <a:fld id="{65852BC3-2964-4157-8321-D964A0AC2E1F}" type="slidenum">
              <a:rPr lang="nl-NL" smtClean="0"/>
              <a:pPr>
                <a:defRPr/>
              </a:pPr>
              <a:t>‹nr.›</a:t>
            </a:fld>
            <a:endParaRPr lang="nl-NL"/>
          </a:p>
        </p:txBody>
      </p:sp>
      <p:cxnSp>
        <p:nvCxnSpPr>
          <p:cNvPr id="9" name="Straight Connector 8"/>
          <p:cNvCxnSpPr/>
          <p:nvPr/>
        </p:nvCxnSpPr>
        <p:spPr>
          <a:xfrm flipV="1">
            <a:off x="8386843"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1" name="Tijdelijke aanduiding voor inhoud 2"/>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1290901" y="613059"/>
            <a:ext cx="8913795" cy="2113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Afbeelding 1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9350" y="6487192"/>
            <a:ext cx="333857" cy="256403"/>
          </a:xfrm>
          <a:prstGeom prst="rect">
            <a:avLst/>
          </a:prstGeom>
        </p:spPr>
      </p:pic>
      <p:sp>
        <p:nvSpPr>
          <p:cNvPr id="20" name="Tekstvak 19"/>
          <p:cNvSpPr txBox="1"/>
          <p:nvPr/>
        </p:nvSpPr>
        <p:spPr>
          <a:xfrm>
            <a:off x="524440" y="6387716"/>
            <a:ext cx="832279" cy="461665"/>
          </a:xfrm>
          <a:prstGeom prst="rect">
            <a:avLst/>
          </a:prstGeom>
          <a:noFill/>
        </p:spPr>
        <p:txBody>
          <a:bodyPr wrap="none" rtlCol="0">
            <a:spAutoFit/>
          </a:bodyPr>
          <a:lstStyle/>
          <a:p>
            <a:r>
              <a:rPr lang="en-US" sz="2400">
                <a:solidFill>
                  <a:schemeClr val="tx2"/>
                </a:solidFill>
              </a:rPr>
              <a:t>SENS</a:t>
            </a:r>
          </a:p>
        </p:txBody>
      </p:sp>
    </p:spTree>
    <p:extLst>
      <p:ext uri="{BB962C8B-B14F-4D97-AF65-F5344CB8AC3E}">
        <p14:creationId xmlns:p14="http://schemas.microsoft.com/office/powerpoint/2010/main" val="2282191582"/>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_Afbeelding met bijschrift">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A46E35DA-D998-4722-B544-222D002AF33E}"/>
              </a:ext>
            </a:extLst>
          </p:cNvPr>
          <p:cNvSpPr/>
          <p:nvPr/>
        </p:nvSpPr>
        <p:spPr>
          <a:xfrm>
            <a:off x="356560" y="276046"/>
            <a:ext cx="11454441" cy="63317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a:p>
        </p:txBody>
      </p:sp>
      <p:sp>
        <p:nvSpPr>
          <p:cNvPr id="2" name="Title 1"/>
          <p:cNvSpPr>
            <a:spLocks noGrp="1"/>
          </p:cNvSpPr>
          <p:nvPr>
            <p:ph type="title"/>
          </p:nvPr>
        </p:nvSpPr>
        <p:spPr>
          <a:xfrm>
            <a:off x="457201" y="4960138"/>
            <a:ext cx="7772400" cy="1463040"/>
          </a:xfrm>
        </p:spPr>
        <p:txBody>
          <a:bodyPr anchor="ctr">
            <a:normAutofit/>
          </a:bodyPr>
          <a:lstStyle>
            <a:lvl1pPr algn="r">
              <a:defRPr sz="4400" spc="200" baseline="0"/>
            </a:lvl1pPr>
          </a:lstStyle>
          <a:p>
            <a:r>
              <a:rPr lang="nl-NL"/>
              <a:t>Klik om stijl te bewerken</a:t>
            </a:r>
            <a:endParaRPr lang="en-US"/>
          </a:p>
        </p:txBody>
      </p:sp>
      <p:sp>
        <p:nvSpPr>
          <p:cNvPr id="4" name="Text Placeholder 3"/>
          <p:cNvSpPr>
            <a:spLocks noGrp="1"/>
          </p:cNvSpPr>
          <p:nvPr>
            <p:ph type="body" sz="half" idx="2"/>
          </p:nvPr>
        </p:nvSpPr>
        <p:spPr>
          <a:xfrm>
            <a:off x="8610601" y="4960138"/>
            <a:ext cx="3200400" cy="1463040"/>
          </a:xfrm>
        </p:spPr>
        <p:txBody>
          <a:bodyPr lIns="91440" rIns="91440" anchor="ctr">
            <a:normAutofit/>
          </a:bodyPr>
          <a:lstStyle>
            <a:lvl1pPr marL="0" indent="0">
              <a:lnSpc>
                <a:spcPct val="100000"/>
              </a:lnSpc>
              <a:spcBef>
                <a:spcPts val="0"/>
              </a:spcBef>
              <a:buNone/>
              <a:defRPr sz="1600">
                <a:solidFill>
                  <a:schemeClr val="tx1">
                    <a:lumMod val="90000"/>
                    <a:lumOff val="10000"/>
                  </a:schemeClr>
                </a:solidFill>
              </a:defRPr>
            </a:lvl1pPr>
            <a:lvl2pPr marL="342864" indent="0">
              <a:buNone/>
              <a:defRPr sz="1050"/>
            </a:lvl2pPr>
            <a:lvl3pPr marL="685727" indent="0">
              <a:buNone/>
              <a:defRPr sz="900"/>
            </a:lvl3pPr>
            <a:lvl4pPr marL="1028591" indent="0">
              <a:buNone/>
              <a:defRPr sz="750"/>
            </a:lvl4pPr>
            <a:lvl5pPr marL="1371455" indent="0">
              <a:buNone/>
              <a:defRPr sz="750"/>
            </a:lvl5pPr>
            <a:lvl6pPr marL="1714318" indent="0">
              <a:buNone/>
              <a:defRPr sz="750"/>
            </a:lvl6pPr>
            <a:lvl7pPr marL="2057182" indent="0">
              <a:buNone/>
              <a:defRPr sz="750"/>
            </a:lvl7pPr>
            <a:lvl8pPr marL="2400046" indent="0">
              <a:buNone/>
              <a:defRPr sz="750"/>
            </a:lvl8pPr>
            <a:lvl9pPr marL="2742909" indent="0">
              <a:buNone/>
              <a:defRPr sz="750"/>
            </a:lvl9pPr>
          </a:lstStyle>
          <a:p>
            <a:pPr lvl="0"/>
            <a:r>
              <a:rPr lang="nl-NL"/>
              <a:t>Klikken om de tekststijl van het model te bewerken</a:t>
            </a:r>
          </a:p>
        </p:txBody>
      </p:sp>
      <p:sp>
        <p:nvSpPr>
          <p:cNvPr id="7" name="Slide Number Placeholder 6"/>
          <p:cNvSpPr>
            <a:spLocks noGrp="1"/>
          </p:cNvSpPr>
          <p:nvPr>
            <p:ph type="sldNum" sz="quarter" idx="12"/>
          </p:nvPr>
        </p:nvSpPr>
        <p:spPr/>
        <p:txBody>
          <a:bodyPr/>
          <a:lstStyle/>
          <a:p>
            <a:pPr>
              <a:defRPr/>
            </a:pPr>
            <a:fld id="{65852BC3-2964-4157-8321-D964A0AC2E1F}" type="slidenum">
              <a:rPr lang="nl-NL" smtClean="0"/>
              <a:pPr>
                <a:defRPr/>
              </a:pPr>
              <a:t>‹nr.›</a:t>
            </a:fld>
            <a:endParaRPr lang="nl-NL"/>
          </a:p>
        </p:txBody>
      </p:sp>
      <p:cxnSp>
        <p:nvCxnSpPr>
          <p:cNvPr id="9" name="Straight Connector 8"/>
          <p:cNvCxnSpPr/>
          <p:nvPr/>
        </p:nvCxnSpPr>
        <p:spPr>
          <a:xfrm flipV="1">
            <a:off x="8386843"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1" name="Tijdelijke aanduiding voor inhoud 2"/>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1290901" y="613059"/>
            <a:ext cx="8913795" cy="2113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Afbeelding 1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9350" y="6487192"/>
            <a:ext cx="333857" cy="256403"/>
          </a:xfrm>
          <a:prstGeom prst="rect">
            <a:avLst/>
          </a:prstGeom>
        </p:spPr>
      </p:pic>
      <p:sp>
        <p:nvSpPr>
          <p:cNvPr id="20" name="Tekstvak 19"/>
          <p:cNvSpPr txBox="1"/>
          <p:nvPr/>
        </p:nvSpPr>
        <p:spPr>
          <a:xfrm>
            <a:off x="524440" y="6387716"/>
            <a:ext cx="832279" cy="461665"/>
          </a:xfrm>
          <a:prstGeom prst="rect">
            <a:avLst/>
          </a:prstGeom>
          <a:noFill/>
        </p:spPr>
        <p:txBody>
          <a:bodyPr wrap="none" rtlCol="0">
            <a:spAutoFit/>
          </a:bodyPr>
          <a:lstStyle/>
          <a:p>
            <a:r>
              <a:rPr lang="en-US" sz="2400">
                <a:solidFill>
                  <a:schemeClr val="tx2"/>
                </a:solidFill>
              </a:rPr>
              <a:t>SENS</a:t>
            </a:r>
          </a:p>
        </p:txBody>
      </p:sp>
    </p:spTree>
    <p:extLst>
      <p:ext uri="{BB962C8B-B14F-4D97-AF65-F5344CB8AC3E}">
        <p14:creationId xmlns:p14="http://schemas.microsoft.com/office/powerpoint/2010/main" val="1816518808"/>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1_Title Only">
    <p:spTree>
      <p:nvGrpSpPr>
        <p:cNvPr id="1" name=""/>
        <p:cNvGrpSpPr/>
        <p:nvPr/>
      </p:nvGrpSpPr>
      <p:grpSpPr>
        <a:xfrm>
          <a:off x="0" y="0"/>
          <a:ext cx="0" cy="0"/>
          <a:chOff x="0" y="0"/>
          <a:chExt cx="0" cy="0"/>
        </a:xfrm>
      </p:grpSpPr>
      <p:sp>
        <p:nvSpPr>
          <p:cNvPr id="9" name="Rechthoek 8">
            <a:extLst>
              <a:ext uri="{FF2B5EF4-FFF2-40B4-BE49-F238E27FC236}">
                <a16:creationId xmlns:a16="http://schemas.microsoft.com/office/drawing/2014/main" id="{38A71BD6-7F0C-497F-A3CE-DE64A5D0438B}"/>
              </a:ext>
            </a:extLst>
          </p:cNvPr>
          <p:cNvSpPr/>
          <p:nvPr/>
        </p:nvSpPr>
        <p:spPr>
          <a:xfrm>
            <a:off x="356560" y="276046"/>
            <a:ext cx="11454441" cy="63317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a:p>
        </p:txBody>
      </p:sp>
      <p:graphicFrame>
        <p:nvGraphicFramePr>
          <p:cNvPr id="2" name="Object 1" hidden="1"/>
          <p:cNvGraphicFramePr>
            <a:graphicFrameLocks noChangeAspect="1"/>
          </p:cNvGraphicFramePr>
          <p:nvPr>
            <p:custDataLst>
              <p:tags r:id="rId1"/>
            </p:custDataLst>
          </p:nvPr>
        </p:nvGraphicFramePr>
        <p:xfrm>
          <a:off x="0" y="3"/>
          <a:ext cx="180997" cy="143985"/>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0" y="3"/>
                        <a:ext cx="180997" cy="143985"/>
                      </a:xfrm>
                      <a:prstGeom prst="rect">
                        <a:avLst/>
                      </a:prstGeom>
                    </p:spPr>
                  </p:pic>
                </p:oleObj>
              </mc:Fallback>
            </mc:AlternateContent>
          </a:graphicData>
        </a:graphic>
      </p:graphicFrame>
      <p:sp>
        <p:nvSpPr>
          <p:cNvPr id="7" name="Slide Number Placeholder 1"/>
          <p:cNvSpPr>
            <a:spLocks noGrp="1"/>
          </p:cNvSpPr>
          <p:nvPr>
            <p:ph type="sldNum" sz="quarter" idx="4"/>
            <p:custDataLst>
              <p:tags r:id="rId2"/>
            </p:custDataLst>
          </p:nvPr>
        </p:nvSpPr>
        <p:spPr>
          <a:xfrm>
            <a:off x="11760630" y="6602440"/>
            <a:ext cx="284012" cy="155496"/>
          </a:xfrm>
          <a:prstGeom prst="rect">
            <a:avLst/>
          </a:prstGeom>
        </p:spPr>
        <p:txBody>
          <a:bodyPr vert="horz" wrap="none" lIns="0" tIns="0" rIns="0" bIns="0" rtlCol="0" anchor="ctr">
            <a:noAutofit/>
          </a:bodyPr>
          <a:lstStyle>
            <a:lvl1pPr algn="l">
              <a:defRPr lang="en-US" sz="900" kern="1200" baseline="0" smtClean="0">
                <a:solidFill>
                  <a:srgbClr val="79838C"/>
                </a:solidFill>
                <a:latin typeface="+mn-lt"/>
                <a:ea typeface="+mn-ea"/>
                <a:cs typeface="+mn-cs"/>
              </a:defRPr>
            </a:lvl1pPr>
          </a:lstStyle>
          <a:p>
            <a:fld id="{42C328C1-A84F-4A39-A664-DBA00541A8C6}" type="slidenum">
              <a:rPr lang="nl-NL" smtClean="0"/>
              <a:pPr/>
              <a:t>‹nr.›</a:t>
            </a:fld>
            <a:endParaRPr lang="nl-NL"/>
          </a:p>
        </p:txBody>
      </p:sp>
      <p:sp>
        <p:nvSpPr>
          <p:cNvPr id="5" name="Titel 1"/>
          <p:cNvSpPr>
            <a:spLocks noGrp="1"/>
          </p:cNvSpPr>
          <p:nvPr>
            <p:ph type="title"/>
          </p:nvPr>
        </p:nvSpPr>
        <p:spPr>
          <a:xfrm>
            <a:off x="532800" y="338400"/>
            <a:ext cx="11235267" cy="381000"/>
          </a:xfrm>
        </p:spPr>
        <p:txBody>
          <a:bodyPr vert="horz" wrap="square" lIns="72000" tIns="45720" rIns="72000" bIns="45720" rtlCol="0" anchor="t">
            <a:noAutofit/>
          </a:bodyPr>
          <a:lstStyle>
            <a:lvl1pPr>
              <a:defRPr lang="nl-NL" sz="2400" dirty="0"/>
            </a:lvl1pPr>
          </a:lstStyle>
          <a:p>
            <a:pPr lvl="0"/>
            <a:r>
              <a:rPr lang="nl-NL"/>
              <a:t>Klik om stijl te bewerken</a:t>
            </a:r>
          </a:p>
        </p:txBody>
      </p:sp>
      <p:pic>
        <p:nvPicPr>
          <p:cNvPr id="6" name="Afbeelding 5">
            <a:extLst>
              <a:ext uri="{FF2B5EF4-FFF2-40B4-BE49-F238E27FC236}">
                <a16:creationId xmlns:a16="http://schemas.microsoft.com/office/drawing/2014/main" id="{12010189-6F2D-4752-9BD0-3C96545ADFB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39350" y="6487192"/>
            <a:ext cx="333857" cy="256403"/>
          </a:xfrm>
          <a:prstGeom prst="rect">
            <a:avLst/>
          </a:prstGeom>
        </p:spPr>
      </p:pic>
      <p:sp>
        <p:nvSpPr>
          <p:cNvPr id="8" name="Tekstvak 7">
            <a:extLst>
              <a:ext uri="{FF2B5EF4-FFF2-40B4-BE49-F238E27FC236}">
                <a16:creationId xmlns:a16="http://schemas.microsoft.com/office/drawing/2014/main" id="{CB8F33D7-D68A-419F-A6D1-47C73843C6AA}"/>
              </a:ext>
            </a:extLst>
          </p:cNvPr>
          <p:cNvSpPr txBox="1"/>
          <p:nvPr/>
        </p:nvSpPr>
        <p:spPr>
          <a:xfrm>
            <a:off x="524440" y="6387716"/>
            <a:ext cx="832279" cy="461665"/>
          </a:xfrm>
          <a:prstGeom prst="rect">
            <a:avLst/>
          </a:prstGeom>
          <a:noFill/>
        </p:spPr>
        <p:txBody>
          <a:bodyPr wrap="none" rtlCol="0">
            <a:spAutoFit/>
          </a:bodyPr>
          <a:lstStyle/>
          <a:p>
            <a:r>
              <a:rPr lang="en-US" sz="2400">
                <a:solidFill>
                  <a:schemeClr val="tx2"/>
                </a:solidFill>
              </a:rPr>
              <a:t>SENS</a:t>
            </a:r>
          </a:p>
        </p:txBody>
      </p:sp>
    </p:spTree>
    <p:extLst>
      <p:ext uri="{BB962C8B-B14F-4D97-AF65-F5344CB8AC3E}">
        <p14:creationId xmlns:p14="http://schemas.microsoft.com/office/powerpoint/2010/main" val="13939881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D1B3003-4A03-B84F-A72E-B88161CAF2EA}"/>
              </a:ext>
            </a:extLst>
          </p:cNvPr>
          <p:cNvSpPr>
            <a:spLocks noGrp="1"/>
          </p:cNvSpPr>
          <p:nvPr>
            <p:ph type="ctrTitle"/>
          </p:nvPr>
        </p:nvSpPr>
        <p:spPr>
          <a:xfrm>
            <a:off x="1524000" y="1122363"/>
            <a:ext cx="9144000" cy="2387600"/>
          </a:xfrm>
        </p:spPr>
        <p:txBody>
          <a:bodyPr anchor="b"/>
          <a:lstStyle>
            <a:lvl1pPr algn="ctr">
              <a:defRPr sz="4500"/>
            </a:lvl1pPr>
          </a:lstStyle>
          <a:p>
            <a:r>
              <a:rPr lang="nl-NL"/>
              <a:t>Klik om stijl te bewerken</a:t>
            </a:r>
          </a:p>
        </p:txBody>
      </p:sp>
      <p:sp>
        <p:nvSpPr>
          <p:cNvPr id="3" name="Ondertitel 2">
            <a:extLst>
              <a:ext uri="{FF2B5EF4-FFF2-40B4-BE49-F238E27FC236}">
                <a16:creationId xmlns:a16="http://schemas.microsoft.com/office/drawing/2014/main" id="{C4BC3A20-76EC-1943-8BE9-15257A5C71D5}"/>
              </a:ext>
            </a:extLst>
          </p:cNvPr>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D2193437-0F7A-CD4C-BD27-E03DCBEF93DA}"/>
              </a:ext>
            </a:extLst>
          </p:cNvPr>
          <p:cNvSpPr>
            <a:spLocks noGrp="1"/>
          </p:cNvSpPr>
          <p:nvPr>
            <p:ph type="dt" sz="half" idx="10"/>
          </p:nvPr>
        </p:nvSpPr>
        <p:spPr/>
        <p:txBody>
          <a:bodyPr/>
          <a:lstStyle/>
          <a:p>
            <a:fld id="{AF522773-9920-9E4F-9280-5240F5CDCD9E}" type="datetimeFigureOut">
              <a:rPr lang="nl-NL" smtClean="0"/>
              <a:t>25-6-2026</a:t>
            </a:fld>
            <a:endParaRPr lang="nl-NL"/>
          </a:p>
        </p:txBody>
      </p:sp>
      <p:sp>
        <p:nvSpPr>
          <p:cNvPr id="5" name="Tijdelijke aanduiding voor voettekst 4">
            <a:extLst>
              <a:ext uri="{FF2B5EF4-FFF2-40B4-BE49-F238E27FC236}">
                <a16:creationId xmlns:a16="http://schemas.microsoft.com/office/drawing/2014/main" id="{032C5B89-ECE6-1C47-B696-DB9EE96DA01E}"/>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864FA52-E318-2140-8120-9BC1AB4A32B6}"/>
              </a:ext>
            </a:extLst>
          </p:cNvPr>
          <p:cNvSpPr>
            <a:spLocks noGrp="1"/>
          </p:cNvSpPr>
          <p:nvPr>
            <p:ph type="sldNum" sz="quarter" idx="12"/>
          </p:nvPr>
        </p:nvSpPr>
        <p:spPr/>
        <p:txBody>
          <a:bodyPr/>
          <a:lstStyle/>
          <a:p>
            <a:fld id="{EA286A47-760B-C147-8B6E-ADE760481598}" type="slidenum">
              <a:rPr lang="nl-NL" smtClean="0"/>
              <a:t>‹nr.›</a:t>
            </a:fld>
            <a:endParaRPr lang="nl-NL"/>
          </a:p>
        </p:txBody>
      </p:sp>
    </p:spTree>
    <p:extLst>
      <p:ext uri="{BB962C8B-B14F-4D97-AF65-F5344CB8AC3E}">
        <p14:creationId xmlns:p14="http://schemas.microsoft.com/office/powerpoint/2010/main" val="9025753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normAutofit/>
          </a:bodyPr>
          <a:lstStyle>
            <a:lvl1pPr>
              <a:defRPr sz="2857"/>
            </a:lvl1pPr>
          </a:lstStyle>
          <a:p>
            <a:r>
              <a:rPr lang="nl-NL"/>
              <a:t>Klik om stijl te bewerken</a:t>
            </a:r>
            <a:endParaRPr lang="en-US"/>
          </a:p>
        </p:txBody>
      </p:sp>
      <p:sp>
        <p:nvSpPr>
          <p:cNvPr id="3" name="Content Placeholder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6" name="Slide Number Placeholder 5"/>
          <p:cNvSpPr>
            <a:spLocks noGrp="1"/>
          </p:cNvSpPr>
          <p:nvPr>
            <p:ph type="sldNum" sz="quarter" idx="12"/>
          </p:nvPr>
        </p:nvSpPr>
        <p:spPr>
          <a:xfrm>
            <a:off x="11123000" y="6470704"/>
            <a:ext cx="973667" cy="274320"/>
          </a:xfrm>
        </p:spPr>
        <p:txBody>
          <a:bodyPr/>
          <a:lstStyle>
            <a:lvl1pPr algn="r">
              <a:defRPr/>
            </a:lvl1pPr>
          </a:lstStyle>
          <a:p>
            <a:fld id="{4CD814C8-F66B-4915-9FEC-D62A1DED085F}" type="slidenum">
              <a:rPr lang="de-DE" smtClean="0"/>
              <a:t>‹nr.›</a:t>
            </a:fld>
            <a:endParaRPr lang="de-DE"/>
          </a:p>
        </p:txBody>
      </p:sp>
      <p:pic>
        <p:nvPicPr>
          <p:cNvPr id="9" name="Afbeelding 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39350" y="6487192"/>
            <a:ext cx="246888" cy="255118"/>
          </a:xfrm>
          <a:prstGeom prst="rect">
            <a:avLst/>
          </a:prstGeom>
        </p:spPr>
      </p:pic>
      <p:sp>
        <p:nvSpPr>
          <p:cNvPr id="10" name="Tekstvak 9"/>
          <p:cNvSpPr txBox="1"/>
          <p:nvPr/>
        </p:nvSpPr>
        <p:spPr>
          <a:xfrm>
            <a:off x="524440" y="6387716"/>
            <a:ext cx="816249" cy="461665"/>
          </a:xfrm>
          <a:prstGeom prst="rect">
            <a:avLst/>
          </a:prstGeom>
          <a:noFill/>
        </p:spPr>
        <p:txBody>
          <a:bodyPr wrap="none" rtlCol="0">
            <a:spAutoFit/>
          </a:bodyPr>
          <a:lstStyle/>
          <a:p>
            <a:r>
              <a:rPr lang="en-US" sz="2400">
                <a:solidFill>
                  <a:schemeClr val="tx2"/>
                </a:solidFill>
              </a:rPr>
              <a:t>SENS</a:t>
            </a:r>
          </a:p>
        </p:txBody>
      </p:sp>
    </p:spTree>
    <p:extLst>
      <p:ext uri="{BB962C8B-B14F-4D97-AF65-F5344CB8AC3E}">
        <p14:creationId xmlns:p14="http://schemas.microsoft.com/office/powerpoint/2010/main" val="35386255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cSld name="1_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457201" y="4960138"/>
            <a:ext cx="7772400" cy="1463040"/>
          </a:xfrm>
        </p:spPr>
        <p:txBody>
          <a:bodyPr anchor="ctr">
            <a:normAutofit/>
          </a:bodyPr>
          <a:lstStyle>
            <a:lvl1pPr algn="r">
              <a:defRPr sz="4400" spc="200" baseline="0"/>
            </a:lvl1pPr>
          </a:lstStyle>
          <a:p>
            <a:r>
              <a:rPr lang="nl-NL"/>
              <a:t>Klik om stijl te bewerken</a:t>
            </a:r>
            <a:endParaRPr lang="en-US"/>
          </a:p>
        </p:txBody>
      </p:sp>
      <p:sp>
        <p:nvSpPr>
          <p:cNvPr id="4" name="Text Placeholder 3"/>
          <p:cNvSpPr>
            <a:spLocks noGrp="1"/>
          </p:cNvSpPr>
          <p:nvPr>
            <p:ph type="body" sz="half" idx="2"/>
          </p:nvPr>
        </p:nvSpPr>
        <p:spPr>
          <a:xfrm>
            <a:off x="8610601" y="4960138"/>
            <a:ext cx="3200400" cy="1463040"/>
          </a:xfrm>
        </p:spPr>
        <p:txBody>
          <a:bodyPr lIns="91440" rIns="91440" anchor="ctr">
            <a:normAutofit/>
          </a:bodyPr>
          <a:lstStyle>
            <a:lvl1pPr marL="0" indent="0">
              <a:lnSpc>
                <a:spcPct val="100000"/>
              </a:lnSpc>
              <a:spcBef>
                <a:spcPts val="0"/>
              </a:spcBef>
              <a:buNone/>
              <a:defRPr sz="1600">
                <a:solidFill>
                  <a:schemeClr val="tx1">
                    <a:lumMod val="90000"/>
                    <a:lumOff val="10000"/>
                  </a:schemeClr>
                </a:solidFill>
              </a:defRPr>
            </a:lvl1pPr>
            <a:lvl2pPr marL="342864" indent="0">
              <a:buNone/>
              <a:defRPr sz="1050"/>
            </a:lvl2pPr>
            <a:lvl3pPr marL="685727" indent="0">
              <a:buNone/>
              <a:defRPr sz="900"/>
            </a:lvl3pPr>
            <a:lvl4pPr marL="1028591" indent="0">
              <a:buNone/>
              <a:defRPr sz="750"/>
            </a:lvl4pPr>
            <a:lvl5pPr marL="1371455" indent="0">
              <a:buNone/>
              <a:defRPr sz="750"/>
            </a:lvl5pPr>
            <a:lvl6pPr marL="1714318" indent="0">
              <a:buNone/>
              <a:defRPr sz="750"/>
            </a:lvl6pPr>
            <a:lvl7pPr marL="2057182" indent="0">
              <a:buNone/>
              <a:defRPr sz="750"/>
            </a:lvl7pPr>
            <a:lvl8pPr marL="2400046" indent="0">
              <a:buNone/>
              <a:defRPr sz="750"/>
            </a:lvl8pPr>
            <a:lvl9pPr marL="2742909" indent="0">
              <a:buNone/>
              <a:defRPr sz="750"/>
            </a:lvl9pPr>
          </a:lstStyle>
          <a:p>
            <a:pPr lvl="0"/>
            <a:r>
              <a:rPr lang="nl-NL"/>
              <a:t>Klikken om de tekststijl van het model te bewerken</a:t>
            </a:r>
          </a:p>
        </p:txBody>
      </p:sp>
      <p:sp>
        <p:nvSpPr>
          <p:cNvPr id="7" name="Slide Number Placeholder 6"/>
          <p:cNvSpPr>
            <a:spLocks noGrp="1"/>
          </p:cNvSpPr>
          <p:nvPr>
            <p:ph type="sldNum" sz="quarter" idx="12"/>
          </p:nvPr>
        </p:nvSpPr>
        <p:spPr/>
        <p:txBody>
          <a:bodyPr/>
          <a:lstStyle/>
          <a:p>
            <a:fld id="{4CD814C8-F66B-4915-9FEC-D62A1DED085F}" type="slidenum">
              <a:rPr lang="de-DE" smtClean="0"/>
              <a:t>‹nr.›</a:t>
            </a:fld>
            <a:endParaRPr lang="de-DE"/>
          </a:p>
        </p:txBody>
      </p:sp>
      <p:cxnSp>
        <p:nvCxnSpPr>
          <p:cNvPr id="9" name="Straight Connector 8"/>
          <p:cNvCxnSpPr/>
          <p:nvPr/>
        </p:nvCxnSpPr>
        <p:spPr>
          <a:xfrm flipV="1">
            <a:off x="8386843"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1" name="Tijdelijke aanduiding voor inhoud 2"/>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1290901" y="613059"/>
            <a:ext cx="8913795" cy="2113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Afbeelding 1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9350" y="6487192"/>
            <a:ext cx="333857" cy="256403"/>
          </a:xfrm>
          <a:prstGeom prst="rect">
            <a:avLst/>
          </a:prstGeom>
        </p:spPr>
      </p:pic>
      <p:sp>
        <p:nvSpPr>
          <p:cNvPr id="20" name="Tekstvak 19"/>
          <p:cNvSpPr txBox="1"/>
          <p:nvPr/>
        </p:nvSpPr>
        <p:spPr>
          <a:xfrm>
            <a:off x="524440" y="6387716"/>
            <a:ext cx="816249" cy="461665"/>
          </a:xfrm>
          <a:prstGeom prst="rect">
            <a:avLst/>
          </a:prstGeom>
          <a:noFill/>
        </p:spPr>
        <p:txBody>
          <a:bodyPr wrap="none" rtlCol="0">
            <a:spAutoFit/>
          </a:bodyPr>
          <a:lstStyle/>
          <a:p>
            <a:r>
              <a:rPr lang="en-US" sz="2400">
                <a:solidFill>
                  <a:schemeClr val="tx2"/>
                </a:solidFill>
              </a:rPr>
              <a:t>SENS</a:t>
            </a:r>
          </a:p>
        </p:txBody>
      </p:sp>
    </p:spTree>
    <p:extLst>
      <p:ext uri="{BB962C8B-B14F-4D97-AF65-F5344CB8AC3E}">
        <p14:creationId xmlns:p14="http://schemas.microsoft.com/office/powerpoint/2010/main" val="12687014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1_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normAutofit/>
          </a:bodyPr>
          <a:lstStyle>
            <a:lvl1pPr>
              <a:defRPr sz="2857"/>
            </a:lvl1pPr>
          </a:lstStyle>
          <a:p>
            <a:r>
              <a:rPr lang="nl-NL"/>
              <a:t>Klik om stijl te bewerken</a:t>
            </a:r>
            <a:endParaRPr lang="en-US"/>
          </a:p>
        </p:txBody>
      </p:sp>
      <p:sp>
        <p:nvSpPr>
          <p:cNvPr id="3" name="Content Placeholder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6" name="Slide Number Placeholder 5"/>
          <p:cNvSpPr>
            <a:spLocks noGrp="1"/>
          </p:cNvSpPr>
          <p:nvPr>
            <p:ph type="sldNum" sz="quarter" idx="12"/>
          </p:nvPr>
        </p:nvSpPr>
        <p:spPr>
          <a:xfrm>
            <a:off x="11123000" y="6470704"/>
            <a:ext cx="973667" cy="274320"/>
          </a:xfrm>
        </p:spPr>
        <p:txBody>
          <a:bodyPr/>
          <a:lstStyle>
            <a:lvl1pPr algn="r">
              <a:defRPr/>
            </a:lvl1pPr>
          </a:lstStyle>
          <a:p>
            <a:fld id="{4CD814C8-F66B-4915-9FEC-D62A1DED085F}" type="slidenum">
              <a:rPr lang="de-DE" smtClean="0"/>
              <a:t>‹nr.›</a:t>
            </a:fld>
            <a:endParaRPr lang="de-DE"/>
          </a:p>
        </p:txBody>
      </p:sp>
      <p:pic>
        <p:nvPicPr>
          <p:cNvPr id="9" name="Afbeelding 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39350" y="6487192"/>
            <a:ext cx="333857" cy="256403"/>
          </a:xfrm>
          <a:prstGeom prst="rect">
            <a:avLst/>
          </a:prstGeom>
        </p:spPr>
      </p:pic>
      <p:sp>
        <p:nvSpPr>
          <p:cNvPr id="10" name="Tekstvak 9"/>
          <p:cNvSpPr txBox="1"/>
          <p:nvPr/>
        </p:nvSpPr>
        <p:spPr>
          <a:xfrm>
            <a:off x="524440" y="6387716"/>
            <a:ext cx="816249" cy="461665"/>
          </a:xfrm>
          <a:prstGeom prst="rect">
            <a:avLst/>
          </a:prstGeom>
          <a:noFill/>
        </p:spPr>
        <p:txBody>
          <a:bodyPr wrap="none" rtlCol="0">
            <a:spAutoFit/>
          </a:bodyPr>
          <a:lstStyle/>
          <a:p>
            <a:r>
              <a:rPr lang="en-US" sz="2400">
                <a:solidFill>
                  <a:schemeClr val="tx2"/>
                </a:solidFill>
              </a:rPr>
              <a:t>SENS</a:t>
            </a:r>
          </a:p>
        </p:txBody>
      </p:sp>
    </p:spTree>
    <p:extLst>
      <p:ext uri="{BB962C8B-B14F-4D97-AF65-F5344CB8AC3E}">
        <p14:creationId xmlns:p14="http://schemas.microsoft.com/office/powerpoint/2010/main" val="26707320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1_Alleen titel">
    <p:spTree>
      <p:nvGrpSpPr>
        <p:cNvPr id="1" name=""/>
        <p:cNvGrpSpPr/>
        <p:nvPr/>
      </p:nvGrpSpPr>
      <p:grpSpPr>
        <a:xfrm>
          <a:off x="0" y="0"/>
          <a:ext cx="0" cy="0"/>
          <a:chOff x="0" y="0"/>
          <a:chExt cx="0" cy="0"/>
        </a:xfrm>
      </p:grpSpPr>
      <p:sp>
        <p:nvSpPr>
          <p:cNvPr id="9" name="Rechthoek 8">
            <a:extLst>
              <a:ext uri="{FF2B5EF4-FFF2-40B4-BE49-F238E27FC236}">
                <a16:creationId xmlns:a16="http://schemas.microsoft.com/office/drawing/2014/main" id="{38A71BD6-7F0C-497F-A3CE-DE64A5D0438B}"/>
              </a:ext>
            </a:extLst>
          </p:cNvPr>
          <p:cNvSpPr/>
          <p:nvPr/>
        </p:nvSpPr>
        <p:spPr>
          <a:xfrm>
            <a:off x="356560" y="276046"/>
            <a:ext cx="11454441" cy="63317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a:p>
        </p:txBody>
      </p:sp>
      <p:graphicFrame>
        <p:nvGraphicFramePr>
          <p:cNvPr id="2" name="Object 1" hidden="1"/>
          <p:cNvGraphicFramePr>
            <a:graphicFrameLocks noChangeAspect="1"/>
          </p:cNvGraphicFramePr>
          <p:nvPr>
            <p:custDataLst>
              <p:tags r:id="rId1"/>
            </p:custDataLst>
          </p:nvPr>
        </p:nvGraphicFramePr>
        <p:xfrm>
          <a:off x="0" y="3"/>
          <a:ext cx="180997" cy="143985"/>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0" y="3"/>
                        <a:ext cx="180997" cy="143985"/>
                      </a:xfrm>
                      <a:prstGeom prst="rect">
                        <a:avLst/>
                      </a:prstGeom>
                    </p:spPr>
                  </p:pic>
                </p:oleObj>
              </mc:Fallback>
            </mc:AlternateContent>
          </a:graphicData>
        </a:graphic>
      </p:graphicFrame>
      <p:sp>
        <p:nvSpPr>
          <p:cNvPr id="7" name="Slide Number Placeholder 1"/>
          <p:cNvSpPr>
            <a:spLocks noGrp="1"/>
          </p:cNvSpPr>
          <p:nvPr>
            <p:ph type="sldNum" sz="quarter" idx="4"/>
            <p:custDataLst>
              <p:tags r:id="rId2"/>
            </p:custDataLst>
          </p:nvPr>
        </p:nvSpPr>
        <p:spPr>
          <a:xfrm>
            <a:off x="11760630" y="6602440"/>
            <a:ext cx="284012" cy="155496"/>
          </a:xfrm>
          <a:prstGeom prst="rect">
            <a:avLst/>
          </a:prstGeom>
        </p:spPr>
        <p:txBody>
          <a:bodyPr vert="horz" wrap="none" lIns="0" tIns="0" rIns="0" bIns="0" rtlCol="0" anchor="ctr">
            <a:noAutofit/>
          </a:bodyPr>
          <a:lstStyle>
            <a:lvl1pPr algn="l">
              <a:defRPr lang="en-US" sz="900" kern="1200" baseline="0" smtClean="0">
                <a:solidFill>
                  <a:srgbClr val="79838C"/>
                </a:solidFill>
                <a:latin typeface="+mn-lt"/>
                <a:ea typeface="+mn-ea"/>
                <a:cs typeface="+mn-cs"/>
              </a:defRPr>
            </a:lvl1pPr>
          </a:lstStyle>
          <a:p>
            <a:fld id="{4CD814C8-F66B-4915-9FEC-D62A1DED085F}" type="slidenum">
              <a:rPr lang="de-DE" smtClean="0"/>
              <a:t>‹nr.›</a:t>
            </a:fld>
            <a:endParaRPr lang="de-DE"/>
          </a:p>
        </p:txBody>
      </p:sp>
      <p:sp>
        <p:nvSpPr>
          <p:cNvPr id="5" name="Titel 1"/>
          <p:cNvSpPr>
            <a:spLocks noGrp="1"/>
          </p:cNvSpPr>
          <p:nvPr>
            <p:ph type="title"/>
          </p:nvPr>
        </p:nvSpPr>
        <p:spPr>
          <a:xfrm>
            <a:off x="532800" y="338400"/>
            <a:ext cx="11235267" cy="381000"/>
          </a:xfrm>
        </p:spPr>
        <p:txBody>
          <a:bodyPr vert="horz" wrap="square" lIns="72000" tIns="45720" rIns="72000" bIns="45720" rtlCol="0" anchor="t">
            <a:noAutofit/>
          </a:bodyPr>
          <a:lstStyle>
            <a:lvl1pPr>
              <a:defRPr lang="nl-NL" sz="2400" dirty="0"/>
            </a:lvl1pPr>
          </a:lstStyle>
          <a:p>
            <a:pPr lvl="0"/>
            <a:r>
              <a:rPr lang="nl-NL"/>
              <a:t>Klik om stijl te bewerken</a:t>
            </a:r>
          </a:p>
        </p:txBody>
      </p:sp>
      <p:pic>
        <p:nvPicPr>
          <p:cNvPr id="6" name="Afbeelding 5">
            <a:extLst>
              <a:ext uri="{FF2B5EF4-FFF2-40B4-BE49-F238E27FC236}">
                <a16:creationId xmlns:a16="http://schemas.microsoft.com/office/drawing/2014/main" id="{12010189-6F2D-4752-9BD0-3C96545ADFB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39350" y="6487192"/>
            <a:ext cx="333857" cy="256403"/>
          </a:xfrm>
          <a:prstGeom prst="rect">
            <a:avLst/>
          </a:prstGeom>
        </p:spPr>
      </p:pic>
      <p:sp>
        <p:nvSpPr>
          <p:cNvPr id="8" name="Tekstvak 7">
            <a:extLst>
              <a:ext uri="{FF2B5EF4-FFF2-40B4-BE49-F238E27FC236}">
                <a16:creationId xmlns:a16="http://schemas.microsoft.com/office/drawing/2014/main" id="{CB8F33D7-D68A-419F-A6D1-47C73843C6AA}"/>
              </a:ext>
            </a:extLst>
          </p:cNvPr>
          <p:cNvSpPr txBox="1"/>
          <p:nvPr/>
        </p:nvSpPr>
        <p:spPr>
          <a:xfrm>
            <a:off x="524440" y="6387716"/>
            <a:ext cx="816249" cy="461665"/>
          </a:xfrm>
          <a:prstGeom prst="rect">
            <a:avLst/>
          </a:prstGeom>
          <a:noFill/>
        </p:spPr>
        <p:txBody>
          <a:bodyPr wrap="none" rtlCol="0">
            <a:spAutoFit/>
          </a:bodyPr>
          <a:lstStyle/>
          <a:p>
            <a:r>
              <a:rPr lang="en-US" sz="2400">
                <a:solidFill>
                  <a:schemeClr val="tx2"/>
                </a:solidFill>
              </a:rPr>
              <a:t>SENS</a:t>
            </a:r>
          </a:p>
        </p:txBody>
      </p:sp>
    </p:spTree>
    <p:extLst>
      <p:ext uri="{BB962C8B-B14F-4D97-AF65-F5344CB8AC3E}">
        <p14:creationId xmlns:p14="http://schemas.microsoft.com/office/powerpoint/2010/main" val="19271439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Alleen titel">
    <p:spTree>
      <p:nvGrpSpPr>
        <p:cNvPr id="1" name=""/>
        <p:cNvGrpSpPr/>
        <p:nvPr/>
      </p:nvGrpSpPr>
      <p:grpSpPr>
        <a:xfrm>
          <a:off x="0" y="0"/>
          <a:ext cx="0" cy="0"/>
          <a:chOff x="0" y="0"/>
          <a:chExt cx="0" cy="0"/>
        </a:xfrm>
      </p:grpSpPr>
      <p:sp>
        <p:nvSpPr>
          <p:cNvPr id="3" name="Tijdelijke aanduiding voor datum 2">
            <a:extLst>
              <a:ext uri="{FF2B5EF4-FFF2-40B4-BE49-F238E27FC236}">
                <a16:creationId xmlns:a16="http://schemas.microsoft.com/office/drawing/2014/main" id="{A6486BC1-4AA9-BF47-A16E-A348B4D8967B}"/>
              </a:ext>
            </a:extLst>
          </p:cNvPr>
          <p:cNvSpPr>
            <a:spLocks noGrp="1"/>
          </p:cNvSpPr>
          <p:nvPr>
            <p:ph type="dt" sz="half" idx="10"/>
          </p:nvPr>
        </p:nvSpPr>
        <p:spPr>
          <a:xfrm>
            <a:off x="838200" y="6356352"/>
            <a:ext cx="2743200" cy="365125"/>
          </a:xfrm>
          <a:prstGeom prst="rect">
            <a:avLst/>
          </a:prstGeom>
        </p:spPr>
        <p:txBody>
          <a:bodyPr/>
          <a:lstStyle/>
          <a:p>
            <a:fld id="{B0011892-AF03-9441-BD80-2C5E21F19577}" type="datetimeFigureOut">
              <a:rPr lang="nl-NL" smtClean="0"/>
              <a:t>25-6-2026</a:t>
            </a:fld>
            <a:endParaRPr lang="nl-NL"/>
          </a:p>
        </p:txBody>
      </p:sp>
      <p:sp>
        <p:nvSpPr>
          <p:cNvPr id="4" name="Tijdelijke aanduiding voor voettekst 3">
            <a:extLst>
              <a:ext uri="{FF2B5EF4-FFF2-40B4-BE49-F238E27FC236}">
                <a16:creationId xmlns:a16="http://schemas.microsoft.com/office/drawing/2014/main" id="{43E3FB2F-779D-4C4D-93DC-392F1DA12D10}"/>
              </a:ext>
            </a:extLst>
          </p:cNvPr>
          <p:cNvSpPr>
            <a:spLocks noGrp="1"/>
          </p:cNvSpPr>
          <p:nvPr>
            <p:ph type="ftr" sz="quarter" idx="11"/>
          </p:nvPr>
        </p:nvSpPr>
        <p:spPr>
          <a:xfrm>
            <a:off x="4038600" y="6356352"/>
            <a:ext cx="4114800" cy="365125"/>
          </a:xfrm>
          <a:prstGeom prst="rect">
            <a:avLst/>
          </a:prstGeom>
        </p:spPr>
        <p:txBody>
          <a:bodyPr/>
          <a:lstStyle/>
          <a:p>
            <a:endParaRPr lang="nl-NL"/>
          </a:p>
        </p:txBody>
      </p:sp>
      <p:sp>
        <p:nvSpPr>
          <p:cNvPr id="5" name="Tijdelijke aanduiding voor dianummer 4">
            <a:extLst>
              <a:ext uri="{FF2B5EF4-FFF2-40B4-BE49-F238E27FC236}">
                <a16:creationId xmlns:a16="http://schemas.microsoft.com/office/drawing/2014/main" id="{63308C70-13A4-5642-A1AA-658F1EE2C54E}"/>
              </a:ext>
            </a:extLst>
          </p:cNvPr>
          <p:cNvSpPr>
            <a:spLocks noGrp="1"/>
          </p:cNvSpPr>
          <p:nvPr>
            <p:ph type="sldNum" sz="quarter" idx="12"/>
          </p:nvPr>
        </p:nvSpPr>
        <p:spPr>
          <a:xfrm>
            <a:off x="8610600" y="6356352"/>
            <a:ext cx="2743200" cy="365125"/>
          </a:xfrm>
          <a:prstGeom prst="rect">
            <a:avLst/>
          </a:prstGeom>
        </p:spPr>
        <p:txBody>
          <a:bodyPr/>
          <a:lstStyle/>
          <a:p>
            <a:fld id="{17F78BC3-3CC4-9744-A34E-4E61011CFFA1}" type="slidenum">
              <a:rPr lang="nl-NL" smtClean="0"/>
              <a:t>‹nr.›</a:t>
            </a:fld>
            <a:endParaRPr lang="nl-NL"/>
          </a:p>
        </p:txBody>
      </p:sp>
      <p:sp>
        <p:nvSpPr>
          <p:cNvPr id="6" name="Titel 5">
            <a:extLst>
              <a:ext uri="{FF2B5EF4-FFF2-40B4-BE49-F238E27FC236}">
                <a16:creationId xmlns:a16="http://schemas.microsoft.com/office/drawing/2014/main" id="{FDC05A64-D7B2-0543-B774-FAD1D88B2BBB}"/>
              </a:ext>
            </a:extLst>
          </p:cNvPr>
          <p:cNvSpPr>
            <a:spLocks noGrp="1"/>
          </p:cNvSpPr>
          <p:nvPr>
            <p:ph type="title"/>
          </p:nvPr>
        </p:nvSpPr>
        <p:spPr/>
        <p:txBody>
          <a:bodyPr/>
          <a:lstStyle/>
          <a:p>
            <a:r>
              <a:rPr lang="nl-NL"/>
              <a:t>Klik om stijl te bewerken</a:t>
            </a:r>
          </a:p>
        </p:txBody>
      </p:sp>
    </p:spTree>
    <p:extLst>
      <p:ext uri="{BB962C8B-B14F-4D97-AF65-F5344CB8AC3E}">
        <p14:creationId xmlns:p14="http://schemas.microsoft.com/office/powerpoint/2010/main" val="585335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1_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457201" y="4960138"/>
            <a:ext cx="7772400" cy="1463040"/>
          </a:xfrm>
        </p:spPr>
        <p:txBody>
          <a:bodyPr anchor="ctr">
            <a:normAutofit/>
          </a:bodyPr>
          <a:lstStyle>
            <a:lvl1pPr algn="r">
              <a:defRPr sz="3300" spc="150" baseline="0"/>
            </a:lvl1pPr>
          </a:lstStyle>
          <a:p>
            <a:r>
              <a:rPr lang="nl-NL"/>
              <a:t>Klik om stijl te bewerken</a:t>
            </a:r>
            <a:endParaRPr lang="en-US"/>
          </a:p>
        </p:txBody>
      </p:sp>
      <p:sp>
        <p:nvSpPr>
          <p:cNvPr id="4" name="Text Placeholder 3"/>
          <p:cNvSpPr>
            <a:spLocks noGrp="1"/>
          </p:cNvSpPr>
          <p:nvPr>
            <p:ph type="body" sz="half" idx="2"/>
          </p:nvPr>
        </p:nvSpPr>
        <p:spPr>
          <a:xfrm>
            <a:off x="8610601" y="4960138"/>
            <a:ext cx="3200400" cy="1463040"/>
          </a:xfrm>
        </p:spPr>
        <p:txBody>
          <a:bodyPr lIns="91440" rIns="91440" anchor="ctr">
            <a:normAutofit/>
          </a:bodyPr>
          <a:lstStyle>
            <a:lvl1pPr marL="0" indent="0">
              <a:lnSpc>
                <a:spcPct val="100000"/>
              </a:lnSpc>
              <a:spcBef>
                <a:spcPts val="0"/>
              </a:spcBef>
              <a:buNone/>
              <a:defRPr sz="1200">
                <a:solidFill>
                  <a:schemeClr val="tx1">
                    <a:lumMod val="90000"/>
                    <a:lumOff val="10000"/>
                  </a:schemeClr>
                </a:solidFill>
              </a:defRPr>
            </a:lvl1pPr>
            <a:lvl2pPr marL="257148" indent="0">
              <a:buNone/>
              <a:defRPr sz="788"/>
            </a:lvl2pPr>
            <a:lvl3pPr marL="514295" indent="0">
              <a:buNone/>
              <a:defRPr sz="675"/>
            </a:lvl3pPr>
            <a:lvl4pPr marL="771443" indent="0">
              <a:buNone/>
              <a:defRPr sz="563"/>
            </a:lvl4pPr>
            <a:lvl5pPr marL="1028591" indent="0">
              <a:buNone/>
              <a:defRPr sz="563"/>
            </a:lvl5pPr>
            <a:lvl6pPr marL="1285739" indent="0">
              <a:buNone/>
              <a:defRPr sz="563"/>
            </a:lvl6pPr>
            <a:lvl7pPr marL="1542887" indent="0">
              <a:buNone/>
              <a:defRPr sz="563"/>
            </a:lvl7pPr>
            <a:lvl8pPr marL="1800035" indent="0">
              <a:buNone/>
              <a:defRPr sz="563"/>
            </a:lvl8pPr>
            <a:lvl9pPr marL="2057182" indent="0">
              <a:buNone/>
              <a:defRPr sz="563"/>
            </a:lvl9pPr>
          </a:lstStyle>
          <a:p>
            <a:pPr lvl="0"/>
            <a:r>
              <a:rPr lang="nl-NL"/>
              <a:t>Klikken om de tekststijl van het model te bewerken</a:t>
            </a:r>
          </a:p>
        </p:txBody>
      </p:sp>
      <p:sp>
        <p:nvSpPr>
          <p:cNvPr id="7" name="Slide Number Placeholder 6"/>
          <p:cNvSpPr>
            <a:spLocks noGrp="1"/>
          </p:cNvSpPr>
          <p:nvPr>
            <p:ph type="sldNum" sz="quarter" idx="12"/>
          </p:nvPr>
        </p:nvSpPr>
        <p:spPr/>
        <p:txBody>
          <a:bodyPr/>
          <a:lstStyle/>
          <a:p>
            <a:pPr>
              <a:defRPr/>
            </a:pPr>
            <a:fld id="{65852BC3-2964-4157-8321-D964A0AC2E1F}" type="slidenum">
              <a:rPr lang="nl-NL" smtClean="0"/>
              <a:pPr>
                <a:defRPr/>
              </a:pPr>
              <a:t>‹nr.›</a:t>
            </a:fld>
            <a:endParaRPr lang="nl-NL"/>
          </a:p>
        </p:txBody>
      </p:sp>
      <p:cxnSp>
        <p:nvCxnSpPr>
          <p:cNvPr id="9" name="Straight Connector 8"/>
          <p:cNvCxnSpPr/>
          <p:nvPr/>
        </p:nvCxnSpPr>
        <p:spPr>
          <a:xfrm flipV="1">
            <a:off x="8386843"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1" name="Tijdelijke aanduiding voor inhoud 2"/>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1290901" y="613061"/>
            <a:ext cx="8869680" cy="277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Afbeelding 1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9351" y="6487192"/>
            <a:ext cx="246888" cy="255118"/>
          </a:xfrm>
          <a:prstGeom prst="rect">
            <a:avLst/>
          </a:prstGeom>
        </p:spPr>
      </p:pic>
      <p:sp>
        <p:nvSpPr>
          <p:cNvPr id="20" name="Tekstvak 19"/>
          <p:cNvSpPr txBox="1"/>
          <p:nvPr/>
        </p:nvSpPr>
        <p:spPr>
          <a:xfrm>
            <a:off x="524440" y="6387716"/>
            <a:ext cx="657552" cy="369332"/>
          </a:xfrm>
          <a:prstGeom prst="rect">
            <a:avLst/>
          </a:prstGeom>
          <a:noFill/>
        </p:spPr>
        <p:txBody>
          <a:bodyPr wrap="none" rtlCol="0">
            <a:spAutoFit/>
          </a:bodyPr>
          <a:lstStyle/>
          <a:p>
            <a:r>
              <a:rPr lang="en-US" sz="1800">
                <a:solidFill>
                  <a:schemeClr val="tx2"/>
                </a:solidFill>
              </a:rPr>
              <a:t>SENS</a:t>
            </a:r>
          </a:p>
        </p:txBody>
      </p:sp>
    </p:spTree>
    <p:extLst>
      <p:ext uri="{BB962C8B-B14F-4D97-AF65-F5344CB8AC3E}">
        <p14:creationId xmlns:p14="http://schemas.microsoft.com/office/powerpoint/2010/main" val="1907408512"/>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3" name="Content Placeholder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a:defRPr/>
            </a:pPr>
            <a:fld id="{4D919D33-D42F-4401-8EBF-E4217643722C}" type="slidenum">
              <a:rPr lang="nl-NL" smtClean="0"/>
              <a:pPr>
                <a:defRPr/>
              </a:pPr>
              <a:t>‹nr.›</a:t>
            </a:fld>
            <a:endParaRPr lang="nl-NL"/>
          </a:p>
        </p:txBody>
      </p:sp>
      <p:pic>
        <p:nvPicPr>
          <p:cNvPr id="7" name="Afbeelding 6">
            <a:extLst>
              <a:ext uri="{FF2B5EF4-FFF2-40B4-BE49-F238E27FC236}">
                <a16:creationId xmlns:a16="http://schemas.microsoft.com/office/drawing/2014/main" id="{A144207E-E9E3-4D15-9ECB-FA5A4EEC6FC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39351" y="6487192"/>
            <a:ext cx="246888" cy="255118"/>
          </a:xfrm>
          <a:prstGeom prst="rect">
            <a:avLst/>
          </a:prstGeom>
        </p:spPr>
      </p:pic>
      <p:sp>
        <p:nvSpPr>
          <p:cNvPr id="8" name="Tekstvak 7">
            <a:extLst>
              <a:ext uri="{FF2B5EF4-FFF2-40B4-BE49-F238E27FC236}">
                <a16:creationId xmlns:a16="http://schemas.microsoft.com/office/drawing/2014/main" id="{A3897F30-CBB2-49C7-93B4-522A71368C83}"/>
              </a:ext>
            </a:extLst>
          </p:cNvPr>
          <p:cNvSpPr txBox="1"/>
          <p:nvPr/>
        </p:nvSpPr>
        <p:spPr>
          <a:xfrm>
            <a:off x="524440" y="6387716"/>
            <a:ext cx="657552" cy="369332"/>
          </a:xfrm>
          <a:prstGeom prst="rect">
            <a:avLst/>
          </a:prstGeom>
          <a:noFill/>
        </p:spPr>
        <p:txBody>
          <a:bodyPr wrap="none" rtlCol="0">
            <a:spAutoFit/>
          </a:bodyPr>
          <a:lstStyle/>
          <a:p>
            <a:r>
              <a:rPr lang="en-US" sz="1800">
                <a:solidFill>
                  <a:schemeClr val="tx2"/>
                </a:solidFill>
              </a:rPr>
              <a:t>SENS</a:t>
            </a:r>
          </a:p>
        </p:txBody>
      </p:sp>
    </p:spTree>
    <p:extLst>
      <p:ext uri="{BB962C8B-B14F-4D97-AF65-F5344CB8AC3E}">
        <p14:creationId xmlns:p14="http://schemas.microsoft.com/office/powerpoint/2010/main" val="36932454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6/25/2026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‹nr.›</a:t>
            </a:fld>
            <a:endParaRPr lang="en-US"/>
          </a:p>
        </p:txBody>
      </p:sp>
    </p:spTree>
    <p:extLst>
      <p:ext uri="{BB962C8B-B14F-4D97-AF65-F5344CB8AC3E}">
        <p14:creationId xmlns:p14="http://schemas.microsoft.com/office/powerpoint/2010/main" val="105026826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8.xml"/><Relationship Id="rId7"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image" Target="../media/image6.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7"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 name="Tijdelijke aanduiding voor titel 7">
            <a:extLst>
              <a:ext uri="{FF2B5EF4-FFF2-40B4-BE49-F238E27FC236}">
                <a16:creationId xmlns:a16="http://schemas.microsoft.com/office/drawing/2014/main" id="{0B72D15C-AB3C-9D46-84BA-5739B2AF7732}"/>
              </a:ext>
            </a:extLst>
          </p:cNvPr>
          <p:cNvSpPr>
            <a:spLocks noGrp="1"/>
          </p:cNvSpPr>
          <p:nvPr>
            <p:ph type="title"/>
          </p:nvPr>
        </p:nvSpPr>
        <p:spPr>
          <a:xfrm>
            <a:off x="702644" y="577516"/>
            <a:ext cx="10651156" cy="336884"/>
          </a:xfrm>
          <a:prstGeom prst="rect">
            <a:avLst/>
          </a:prstGeom>
          <a:ln>
            <a:noFill/>
          </a:ln>
        </p:spPr>
        <p:txBody>
          <a:bodyPr vert="horz" lIns="91440" tIns="45720" rIns="91440" bIns="45720" rtlCol="0" anchor="ctr">
            <a:normAutofit/>
          </a:bodyPr>
          <a:lstStyle/>
          <a:p>
            <a:endParaRPr lang="nl-NL"/>
          </a:p>
        </p:txBody>
      </p:sp>
    </p:spTree>
    <p:extLst>
      <p:ext uri="{BB962C8B-B14F-4D97-AF65-F5344CB8AC3E}">
        <p14:creationId xmlns:p14="http://schemas.microsoft.com/office/powerpoint/2010/main" val="2393521428"/>
      </p:ext>
    </p:extLst>
  </p:cSld>
  <p:clrMap bg1="lt1" tx1="dk1" bg2="lt2" tx2="dk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7" r:id="rId5"/>
  </p:sldLayoutIdLst>
  <p:txStyles>
    <p:titleStyle>
      <a:lvl1pPr algn="l" defTabSz="914400" rtl="0" eaLnBrk="1" latinLnBrk="0" hangingPunct="1">
        <a:lnSpc>
          <a:spcPct val="90000"/>
        </a:lnSpc>
        <a:spcBef>
          <a:spcPct val="0"/>
        </a:spcBef>
        <a:buNone/>
        <a:defRPr sz="1400" b="0" i="0" strike="noStrike" kern="1200" spc="40" baseline="0">
          <a:solidFill>
            <a:srgbClr val="00747A"/>
          </a:solidFill>
          <a:latin typeface="Verdana Regular" panose="020B0604030504040204" pitchFamily="34" charset="0"/>
          <a:ea typeface="+mj-ea"/>
          <a:cs typeface="+mj-cs"/>
        </a:defRPr>
      </a:lvl1pPr>
    </p:titleStyle>
    <p:bodyStyle>
      <a:lvl1pPr marL="228600" indent="-228600" algn="l" defTabSz="914400" rtl="0" eaLnBrk="1" latinLnBrk="0" hangingPunct="1">
        <a:lnSpc>
          <a:spcPct val="150000"/>
        </a:lnSpc>
        <a:spcBef>
          <a:spcPts val="1000"/>
        </a:spcBef>
        <a:buFont typeface="Arial" panose="020B0604020202020204" pitchFamily="34" charset="0"/>
        <a:buChar char="•"/>
        <a:defRPr lang="nl-NL" sz="2000" b="0" kern="1200" baseline="0" smtClean="0">
          <a:solidFill>
            <a:srgbClr val="00747A"/>
          </a:solidFill>
          <a:effectLst/>
          <a:latin typeface="MS Reference Sans Serif" panose="020B0604030504040204" pitchFamily="34" charset="0"/>
          <a:ea typeface="+mn-ea"/>
          <a:cs typeface="+mn-cs"/>
        </a:defRPr>
      </a:lvl1pPr>
      <a:lvl2pPr marL="457200" marR="0" indent="0" algn="l" defTabSz="914400" rtl="0" eaLnBrk="1" fontAlgn="auto" latinLnBrk="0" hangingPunct="1">
        <a:lnSpc>
          <a:spcPct val="150000"/>
        </a:lnSpc>
        <a:spcBef>
          <a:spcPts val="500"/>
        </a:spcBef>
        <a:spcAft>
          <a:spcPts val="0"/>
        </a:spcAft>
        <a:buClrTx/>
        <a:buSzTx/>
        <a:buFont typeface="Arial" panose="020B0604020202020204" pitchFamily="34" charset="0"/>
        <a:buNone/>
        <a:tabLst/>
        <a:defRPr lang="nl-NL" sz="2000" b="0" i="0" kern="1200" baseline="0" smtClean="0">
          <a:solidFill>
            <a:srgbClr val="00747A"/>
          </a:solidFill>
          <a:effectLst/>
          <a:latin typeface="MS Reference Sans Serif" panose="020B0604030504040204" pitchFamily="34" charset="0"/>
          <a:ea typeface="+mn-ea"/>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sz="2000" b="0" i="0" kern="1200" baseline="0">
          <a:solidFill>
            <a:srgbClr val="00747A"/>
          </a:solidFill>
          <a:latin typeface="MS Reference Sans Serif" panose="020B0604030504040204" pitchFamily="34" charset="0"/>
          <a:ea typeface="+mn-ea"/>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sz="2000" b="0" i="0" kern="1200" baseline="0">
          <a:solidFill>
            <a:srgbClr val="00747A"/>
          </a:solidFill>
          <a:latin typeface="MS Reference Sans Serif" panose="020B0604030504040204" pitchFamily="34" charset="0"/>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sz="2000" b="0" i="0" kern="1200" baseline="0">
          <a:solidFill>
            <a:srgbClr val="00747A"/>
          </a:solidFill>
          <a:latin typeface="MS Reference Sans Serif" panose="020B060403050404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8"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 name="Tijdelijke aanduiding voor titel 7">
            <a:extLst>
              <a:ext uri="{FF2B5EF4-FFF2-40B4-BE49-F238E27FC236}">
                <a16:creationId xmlns:a16="http://schemas.microsoft.com/office/drawing/2014/main" id="{0B72D15C-AB3C-9D46-84BA-5739B2AF7732}"/>
              </a:ext>
            </a:extLst>
          </p:cNvPr>
          <p:cNvSpPr>
            <a:spLocks noGrp="1"/>
          </p:cNvSpPr>
          <p:nvPr>
            <p:ph type="title"/>
          </p:nvPr>
        </p:nvSpPr>
        <p:spPr>
          <a:xfrm>
            <a:off x="702645" y="577516"/>
            <a:ext cx="10651156" cy="336884"/>
          </a:xfrm>
          <a:prstGeom prst="rect">
            <a:avLst/>
          </a:prstGeom>
          <a:ln>
            <a:noFill/>
          </a:ln>
        </p:spPr>
        <p:txBody>
          <a:bodyPr vert="horz" lIns="91440" tIns="45720" rIns="91440" bIns="45720" rtlCol="0" anchor="ctr">
            <a:normAutofit/>
          </a:bodyPr>
          <a:lstStyle/>
          <a:p>
            <a:endParaRPr lang="nl-NL"/>
          </a:p>
        </p:txBody>
      </p:sp>
    </p:spTree>
    <p:extLst>
      <p:ext uri="{BB962C8B-B14F-4D97-AF65-F5344CB8AC3E}">
        <p14:creationId xmlns:p14="http://schemas.microsoft.com/office/powerpoint/2010/main" val="3921116099"/>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82" r:id="rId6"/>
  </p:sldLayoutIdLst>
  <p:txStyles>
    <p:titleStyle>
      <a:lvl1pPr algn="l" defTabSz="685800" rtl="0" eaLnBrk="1" latinLnBrk="0" hangingPunct="1">
        <a:lnSpc>
          <a:spcPct val="90000"/>
        </a:lnSpc>
        <a:spcBef>
          <a:spcPct val="0"/>
        </a:spcBef>
        <a:buNone/>
        <a:defRPr sz="1050" b="0" i="0" strike="noStrike" kern="1200" spc="30" baseline="0">
          <a:solidFill>
            <a:srgbClr val="00747A"/>
          </a:solidFill>
          <a:latin typeface="Verdana Regular" panose="020B0604030504040204" pitchFamily="34" charset="0"/>
          <a:ea typeface="+mj-ea"/>
          <a:cs typeface="+mj-cs"/>
        </a:defRPr>
      </a:lvl1pPr>
    </p:titleStyle>
    <p:bodyStyle>
      <a:lvl1pPr marL="171450" indent="-171450" algn="l" defTabSz="685800" rtl="0" eaLnBrk="1" latinLnBrk="0" hangingPunct="1">
        <a:lnSpc>
          <a:spcPct val="150000"/>
        </a:lnSpc>
        <a:spcBef>
          <a:spcPts val="750"/>
        </a:spcBef>
        <a:buFont typeface="Arial" panose="020B0604020202020204" pitchFamily="34" charset="0"/>
        <a:buChar char="•"/>
        <a:defRPr lang="nl-NL" sz="1500" b="0" kern="1200" baseline="0" smtClean="0">
          <a:solidFill>
            <a:srgbClr val="00747A"/>
          </a:solidFill>
          <a:effectLst/>
          <a:latin typeface="MS Reference Sans Serif" panose="020B0604030504040204" pitchFamily="34" charset="0"/>
          <a:ea typeface="+mn-ea"/>
          <a:cs typeface="+mn-cs"/>
        </a:defRPr>
      </a:lvl1pPr>
      <a:lvl2pPr marL="342900" marR="0" indent="0" algn="l" defTabSz="685800" rtl="0" eaLnBrk="1" fontAlgn="auto" latinLnBrk="0" hangingPunct="1">
        <a:lnSpc>
          <a:spcPct val="150000"/>
        </a:lnSpc>
        <a:spcBef>
          <a:spcPts val="375"/>
        </a:spcBef>
        <a:spcAft>
          <a:spcPts val="0"/>
        </a:spcAft>
        <a:buClrTx/>
        <a:buSzTx/>
        <a:buFont typeface="Arial" panose="020B0604020202020204" pitchFamily="34" charset="0"/>
        <a:buNone/>
        <a:tabLst/>
        <a:defRPr lang="nl-NL" sz="1500" b="0" i="0" kern="1200" baseline="0" smtClean="0">
          <a:solidFill>
            <a:srgbClr val="00747A"/>
          </a:solidFill>
          <a:effectLst/>
          <a:latin typeface="MS Reference Sans Serif" panose="020B0604030504040204" pitchFamily="34" charset="0"/>
          <a:ea typeface="+mn-ea"/>
          <a:cs typeface="+mn-cs"/>
        </a:defRPr>
      </a:lvl2pPr>
      <a:lvl3pPr marL="857250" indent="-171450" algn="l" defTabSz="685800" rtl="0" eaLnBrk="1" latinLnBrk="0" hangingPunct="1">
        <a:lnSpc>
          <a:spcPct val="150000"/>
        </a:lnSpc>
        <a:spcBef>
          <a:spcPts val="375"/>
        </a:spcBef>
        <a:buFont typeface="Arial" panose="020B0604020202020204" pitchFamily="34" charset="0"/>
        <a:buChar char="•"/>
        <a:defRPr sz="1500" b="0" i="0" kern="1200" baseline="0">
          <a:solidFill>
            <a:srgbClr val="00747A"/>
          </a:solidFill>
          <a:latin typeface="MS Reference Sans Serif" panose="020B0604030504040204" pitchFamily="34" charset="0"/>
          <a:ea typeface="+mn-ea"/>
          <a:cs typeface="+mn-cs"/>
        </a:defRPr>
      </a:lvl3pPr>
      <a:lvl4pPr marL="1200150" indent="-171450" algn="l" defTabSz="685800" rtl="0" eaLnBrk="1" latinLnBrk="0" hangingPunct="1">
        <a:lnSpc>
          <a:spcPct val="150000"/>
        </a:lnSpc>
        <a:spcBef>
          <a:spcPts val="375"/>
        </a:spcBef>
        <a:buFont typeface="Arial" panose="020B0604020202020204" pitchFamily="34" charset="0"/>
        <a:buChar char="•"/>
        <a:defRPr sz="1500" b="0" i="0" kern="1200" baseline="0">
          <a:solidFill>
            <a:srgbClr val="00747A"/>
          </a:solidFill>
          <a:latin typeface="MS Reference Sans Serif" panose="020B0604030504040204" pitchFamily="34" charset="0"/>
          <a:ea typeface="+mn-ea"/>
          <a:cs typeface="+mn-cs"/>
        </a:defRPr>
      </a:lvl4pPr>
      <a:lvl5pPr marL="1543050" indent="-171450" algn="l" defTabSz="685800" rtl="0" eaLnBrk="1" latinLnBrk="0" hangingPunct="1">
        <a:lnSpc>
          <a:spcPct val="150000"/>
        </a:lnSpc>
        <a:spcBef>
          <a:spcPts val="375"/>
        </a:spcBef>
        <a:buFont typeface="Arial" panose="020B0604020202020204" pitchFamily="34" charset="0"/>
        <a:buChar char="•"/>
        <a:defRPr sz="1500" b="0" i="0" kern="1200" baseline="0">
          <a:solidFill>
            <a:srgbClr val="00747A"/>
          </a:solidFill>
          <a:latin typeface="MS Reference Sans Serif" panose="020B060403050404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nl-N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D8F5F7"/>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7"/>
            <a:ext cx="9720072" cy="1499616"/>
          </a:xfrm>
          <a:prstGeom prst="rect">
            <a:avLst/>
          </a:prstGeom>
        </p:spPr>
        <p:txBody>
          <a:bodyPr vert="horz" lIns="91440" tIns="45720" rIns="91440" bIns="45720" rtlCol="0" anchor="t">
            <a:normAutofit/>
          </a:bodyPr>
          <a:lstStyle/>
          <a:p>
            <a:r>
              <a:rPr lang="nl-NL"/>
              <a:t>Klik om de stijl te bewerken</a:t>
            </a:r>
            <a:endParaRPr lang="en-US"/>
          </a:p>
        </p:txBody>
      </p:sp>
      <p:sp>
        <p:nvSpPr>
          <p:cNvPr id="3" name="Text Placeholder 2"/>
          <p:cNvSpPr>
            <a:spLocks noGrp="1"/>
          </p:cNvSpPr>
          <p:nvPr>
            <p:ph type="body" idx="1"/>
          </p:nvPr>
        </p:nvSpPr>
        <p:spPr>
          <a:xfrm>
            <a:off x="1024130" y="2286001"/>
            <a:ext cx="9720073" cy="4023360"/>
          </a:xfrm>
          <a:prstGeom prst="rect">
            <a:avLst/>
          </a:prstGeom>
        </p:spPr>
        <p:txBody>
          <a:bodyPr vert="horz" lIns="45720" tIns="45720" rIns="4572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2"/>
          </p:nvPr>
        </p:nvSpPr>
        <p:spPr>
          <a:xfrm>
            <a:off x="1024131" y="6470704"/>
            <a:ext cx="2154143"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fld id="{9CE4CDA5-01A2-4CA9-ACE8-C704181B40F3}" type="datetimeFigureOut">
              <a:rPr lang="en-US" smtClean="0"/>
              <a:t>6/25/2026</a:t>
            </a:fld>
            <a:endParaRPr lang="en-US"/>
          </a:p>
        </p:txBody>
      </p:sp>
      <p:sp>
        <p:nvSpPr>
          <p:cNvPr id="5" name="Footer Placeholder 4"/>
          <p:cNvSpPr>
            <a:spLocks noGrp="1"/>
          </p:cNvSpPr>
          <p:nvPr>
            <p:ph type="ftr" sz="quarter" idx="3"/>
          </p:nvPr>
        </p:nvSpPr>
        <p:spPr>
          <a:xfrm>
            <a:off x="4842933" y="6470704"/>
            <a:ext cx="5901459" cy="274320"/>
          </a:xfrm>
          <a:prstGeom prst="rect">
            <a:avLst/>
          </a:prstGeom>
        </p:spPr>
        <p:txBody>
          <a:bodyPr vert="horz" lIns="91440" tIns="45720" rIns="91440" bIns="45720" rtlCol="0" anchor="ctr"/>
          <a:lstStyle>
            <a:lvl1pPr algn="r">
              <a:defRPr sz="1000" cap="all" baseline="0">
                <a:solidFill>
                  <a:schemeClr val="tx1">
                    <a:lumMod val="90000"/>
                    <a:lumOff val="10000"/>
                  </a:schemeClr>
                </a:solidFill>
                <a:latin typeface="+mj-lt"/>
              </a:defRPr>
            </a:lvl1pPr>
          </a:lstStyle>
          <a:p>
            <a:endParaRPr lang="en-US"/>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pPr>
              <a:defRPr/>
            </a:pPr>
            <a:fld id="{65852BC3-2964-4157-8321-D964A0AC2E1F}" type="slidenum">
              <a:rPr lang="nl-NL" smtClean="0"/>
              <a:pPr>
                <a:defRPr/>
              </a:pPr>
              <a:t>‹nr.›</a:t>
            </a:fld>
            <a:endParaRPr lang="nl-NL"/>
          </a:p>
        </p:txBody>
      </p:sp>
      <p:pic>
        <p:nvPicPr>
          <p:cNvPr id="8" name="Afbeelding 7">
            <a:extLst>
              <a:ext uri="{FF2B5EF4-FFF2-40B4-BE49-F238E27FC236}">
                <a16:creationId xmlns:a16="http://schemas.microsoft.com/office/drawing/2014/main" id="{09D46588-C625-434A-BD18-7AF34951245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39350" y="6487192"/>
            <a:ext cx="333857" cy="256403"/>
          </a:xfrm>
          <a:prstGeom prst="rect">
            <a:avLst/>
          </a:prstGeom>
        </p:spPr>
      </p:pic>
      <p:sp>
        <p:nvSpPr>
          <p:cNvPr id="9" name="Tekstvak 8">
            <a:extLst>
              <a:ext uri="{FF2B5EF4-FFF2-40B4-BE49-F238E27FC236}">
                <a16:creationId xmlns:a16="http://schemas.microsoft.com/office/drawing/2014/main" id="{A18F6448-8C5B-4D45-A83A-3D88C41431ED}"/>
              </a:ext>
            </a:extLst>
          </p:cNvPr>
          <p:cNvSpPr txBox="1"/>
          <p:nvPr/>
        </p:nvSpPr>
        <p:spPr>
          <a:xfrm>
            <a:off x="524440" y="6387716"/>
            <a:ext cx="832279" cy="461665"/>
          </a:xfrm>
          <a:prstGeom prst="rect">
            <a:avLst/>
          </a:prstGeom>
          <a:noFill/>
        </p:spPr>
        <p:txBody>
          <a:bodyPr wrap="none" rtlCol="0">
            <a:spAutoFit/>
          </a:bodyPr>
          <a:lstStyle/>
          <a:p>
            <a:r>
              <a:rPr lang="en-US" sz="2400">
                <a:solidFill>
                  <a:schemeClr val="tx2"/>
                </a:solidFill>
              </a:rPr>
              <a:t>SENS</a:t>
            </a:r>
          </a:p>
        </p:txBody>
      </p:sp>
    </p:spTree>
    <p:extLst>
      <p:ext uri="{BB962C8B-B14F-4D97-AF65-F5344CB8AC3E}">
        <p14:creationId xmlns:p14="http://schemas.microsoft.com/office/powerpoint/2010/main" val="1061455378"/>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Lst>
  <p:hf hdr="0" ftr="0" dt="0"/>
  <p:txStyles>
    <p:titleStyle>
      <a:lvl1pPr algn="l" defTabSz="914280" rtl="0" eaLnBrk="1" latinLnBrk="0" hangingPunct="1">
        <a:lnSpc>
          <a:spcPct val="80000"/>
        </a:lnSpc>
        <a:spcBef>
          <a:spcPct val="0"/>
        </a:spcBef>
        <a:buNone/>
        <a:defRPr sz="4400" kern="1200" cap="all" spc="100" baseline="0">
          <a:solidFill>
            <a:schemeClr val="tx1">
              <a:lumMod val="90000"/>
              <a:lumOff val="10000"/>
            </a:schemeClr>
          </a:solidFill>
          <a:latin typeface="+mj-lt"/>
          <a:ea typeface="+mj-ea"/>
          <a:cs typeface="+mj-cs"/>
        </a:defRPr>
      </a:lvl1pPr>
    </p:titleStyle>
    <p:bodyStyle>
      <a:lvl1pPr marL="91430" indent="-91430" algn="l" defTabSz="914280" rtl="0" eaLnBrk="1" latinLnBrk="0" hangingPunct="1">
        <a:lnSpc>
          <a:spcPct val="90000"/>
        </a:lnSpc>
        <a:spcBef>
          <a:spcPts val="1200"/>
        </a:spcBef>
        <a:spcAft>
          <a:spcPts val="200"/>
        </a:spcAft>
        <a:buClr>
          <a:schemeClr val="accent2"/>
        </a:buClr>
        <a:buSzPct val="100000"/>
        <a:buFont typeface="Tw Cen MT" panose="020B0602020104020603" pitchFamily="34" charset="0"/>
        <a:buChar char=" "/>
        <a:defRPr sz="2000" kern="1200">
          <a:solidFill>
            <a:schemeClr val="tx1"/>
          </a:solidFill>
          <a:latin typeface="+mn-lt"/>
          <a:ea typeface="+mn-ea"/>
          <a:cs typeface="+mn-cs"/>
        </a:defRPr>
      </a:lvl1pPr>
      <a:lvl2pPr marL="265147" indent="-137143" algn="l" defTabSz="914280" rtl="0" eaLnBrk="1" latinLnBrk="0" hangingPunct="1">
        <a:lnSpc>
          <a:spcPct val="90000"/>
        </a:lnSpc>
        <a:spcBef>
          <a:spcPts val="200"/>
        </a:spcBef>
        <a:spcAft>
          <a:spcPts val="400"/>
        </a:spcAft>
        <a:buClr>
          <a:schemeClr val="accent2"/>
        </a:buClr>
        <a:buFont typeface="Wingdings 3" pitchFamily="18" charset="2"/>
        <a:buChar char=""/>
        <a:defRPr sz="1600" kern="1200">
          <a:solidFill>
            <a:schemeClr val="tx1"/>
          </a:solidFill>
          <a:latin typeface="+mn-lt"/>
          <a:ea typeface="+mn-ea"/>
          <a:cs typeface="+mn-cs"/>
        </a:defRPr>
      </a:lvl2pPr>
      <a:lvl3pPr marL="448009" indent="-137143" algn="l" defTabSz="914280"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3pPr>
      <a:lvl4pPr marL="594297" indent="-137143" algn="l" defTabSz="914280"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4pPr>
      <a:lvl5pPr marL="777157" indent="-137143" algn="l" defTabSz="914280"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5pPr>
      <a:lvl6pPr marL="914303" indent="-137143" algn="l" defTabSz="914280"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6pPr>
      <a:lvl7pPr marL="1060592" indent="-137143" algn="l" defTabSz="914280"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7pPr>
      <a:lvl8pPr marL="1216023" indent="-137143" algn="l" defTabSz="914280"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8pPr>
      <a:lvl9pPr marL="1362312" indent="-137143" algn="l" defTabSz="914280"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9pPr>
    </p:bodyStyle>
    <p:otherStyle>
      <a:defPPr>
        <a:defRPr lang="en-US"/>
      </a:defPPr>
      <a:lvl1pPr marL="0" algn="l" defTabSz="914280" rtl="0" eaLnBrk="1" latinLnBrk="0" hangingPunct="1">
        <a:defRPr sz="1800" kern="1200">
          <a:solidFill>
            <a:schemeClr val="tx1"/>
          </a:solidFill>
          <a:latin typeface="+mn-lt"/>
          <a:ea typeface="+mn-ea"/>
          <a:cs typeface="+mn-cs"/>
        </a:defRPr>
      </a:lvl1pPr>
      <a:lvl2pPr marL="457140" algn="l" defTabSz="914280" rtl="0" eaLnBrk="1" latinLnBrk="0" hangingPunct="1">
        <a:defRPr sz="1800" kern="1200">
          <a:solidFill>
            <a:schemeClr val="tx1"/>
          </a:solidFill>
          <a:latin typeface="+mn-lt"/>
          <a:ea typeface="+mn-ea"/>
          <a:cs typeface="+mn-cs"/>
        </a:defRPr>
      </a:lvl2pPr>
      <a:lvl3pPr marL="914280" algn="l" defTabSz="914280" rtl="0" eaLnBrk="1" latinLnBrk="0" hangingPunct="1">
        <a:defRPr sz="1800" kern="1200">
          <a:solidFill>
            <a:schemeClr val="tx1"/>
          </a:solidFill>
          <a:latin typeface="+mn-lt"/>
          <a:ea typeface="+mn-ea"/>
          <a:cs typeface="+mn-cs"/>
        </a:defRPr>
      </a:lvl3pPr>
      <a:lvl4pPr marL="1371421" algn="l" defTabSz="914280" rtl="0" eaLnBrk="1" latinLnBrk="0" hangingPunct="1">
        <a:defRPr sz="1800" kern="1200">
          <a:solidFill>
            <a:schemeClr val="tx1"/>
          </a:solidFill>
          <a:latin typeface="+mn-lt"/>
          <a:ea typeface="+mn-ea"/>
          <a:cs typeface="+mn-cs"/>
        </a:defRPr>
      </a:lvl4pPr>
      <a:lvl5pPr marL="1828560" algn="l" defTabSz="914280" rtl="0" eaLnBrk="1" latinLnBrk="0" hangingPunct="1">
        <a:defRPr sz="1800" kern="1200">
          <a:solidFill>
            <a:schemeClr val="tx1"/>
          </a:solidFill>
          <a:latin typeface="+mn-lt"/>
          <a:ea typeface="+mn-ea"/>
          <a:cs typeface="+mn-cs"/>
        </a:defRPr>
      </a:lvl5pPr>
      <a:lvl6pPr marL="2285701" algn="l" defTabSz="914280" rtl="0" eaLnBrk="1" latinLnBrk="0" hangingPunct="1">
        <a:defRPr sz="1800" kern="1200">
          <a:solidFill>
            <a:schemeClr val="tx1"/>
          </a:solidFill>
          <a:latin typeface="+mn-lt"/>
          <a:ea typeface="+mn-ea"/>
          <a:cs typeface="+mn-cs"/>
        </a:defRPr>
      </a:lvl6pPr>
      <a:lvl7pPr marL="2742840" algn="l" defTabSz="914280" rtl="0" eaLnBrk="1" latinLnBrk="0" hangingPunct="1">
        <a:defRPr sz="1800" kern="1200">
          <a:solidFill>
            <a:schemeClr val="tx1"/>
          </a:solidFill>
          <a:latin typeface="+mn-lt"/>
          <a:ea typeface="+mn-ea"/>
          <a:cs typeface="+mn-cs"/>
        </a:defRPr>
      </a:lvl7pPr>
      <a:lvl8pPr marL="3199981" algn="l" defTabSz="914280" rtl="0" eaLnBrk="1" latinLnBrk="0" hangingPunct="1">
        <a:defRPr sz="1800" kern="1200">
          <a:solidFill>
            <a:schemeClr val="tx1"/>
          </a:solidFill>
          <a:latin typeface="+mn-lt"/>
          <a:ea typeface="+mn-ea"/>
          <a:cs typeface="+mn-cs"/>
        </a:defRPr>
      </a:lvl8pPr>
      <a:lvl9pPr marL="3657121" algn="l" defTabSz="91428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image" Target="../media/image39.sv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svg"/><Relationship Id="rId1" Type="http://schemas.openxmlformats.org/officeDocument/2006/relationships/slideLayout" Target="../slideLayouts/slideLayout13.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 Id="rId9" Type="http://schemas.openxmlformats.org/officeDocument/2006/relationships/image" Target="../media/image23.svg"/></Relationships>
</file>

<file path=ppt/slides/_rels/slide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hyperlink" Target="http://www.pngall.com/stop-sign-png" TargetMode="External"/><Relationship Id="rId3" Type="http://schemas.openxmlformats.org/officeDocument/2006/relationships/image" Target="../media/image25.svg"/><Relationship Id="rId7" Type="http://schemas.openxmlformats.org/officeDocument/2006/relationships/image" Target="../media/image29.png"/><Relationship Id="rId12" Type="http://schemas.openxmlformats.org/officeDocument/2006/relationships/image" Target="../media/image34.png"/><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image" Target="../media/image28.svg"/><Relationship Id="rId11" Type="http://schemas.openxmlformats.org/officeDocument/2006/relationships/image" Target="../media/image33.png"/><Relationship Id="rId5" Type="http://schemas.openxmlformats.org/officeDocument/2006/relationships/image" Target="../media/image27.svg"/><Relationship Id="rId15" Type="http://schemas.openxmlformats.org/officeDocument/2006/relationships/hyperlink" Target="https://nl.brownstone.org/artikelen/laat-altijd-honderd-bloemen-bloeien/" TargetMode="External"/><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 Id="rId14" Type="http://schemas.openxmlformats.org/officeDocument/2006/relationships/image" Target="../media/image35.jpeg"/></Relationships>
</file>

<file path=ppt/slides/_rels/slide8.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38.png"/><Relationship Id="rId4" Type="http://schemas.openxmlformats.org/officeDocument/2006/relationships/image" Target="../media/image37.sv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254ED92-A223-C041-FC89-5604F2807443}"/>
              </a:ext>
            </a:extLst>
          </p:cNvPr>
          <p:cNvPicPr>
            <a:picLocks noChangeAspect="1"/>
          </p:cNvPicPr>
          <p:nvPr/>
        </p:nvPicPr>
        <p:blipFill>
          <a:blip r:embed="rId2"/>
          <a:stretch>
            <a:fillRect/>
          </a:stretch>
        </p:blipFill>
        <p:spPr>
          <a:xfrm>
            <a:off x="364066" y="198277"/>
            <a:ext cx="11463867" cy="6461445"/>
          </a:xfrm>
          <a:prstGeom prst="rect">
            <a:avLst/>
          </a:prstGeom>
        </p:spPr>
      </p:pic>
      <p:sp>
        <p:nvSpPr>
          <p:cNvPr id="2" name="Rechthoek 1">
            <a:extLst>
              <a:ext uri="{FF2B5EF4-FFF2-40B4-BE49-F238E27FC236}">
                <a16:creationId xmlns:a16="http://schemas.microsoft.com/office/drawing/2014/main" id="{A90D71CC-6F4C-CCB3-E89E-D14603521DD9}"/>
              </a:ext>
            </a:extLst>
          </p:cNvPr>
          <p:cNvSpPr/>
          <p:nvPr/>
        </p:nvSpPr>
        <p:spPr>
          <a:xfrm>
            <a:off x="736600" y="5037667"/>
            <a:ext cx="3750733" cy="1066800"/>
          </a:xfrm>
          <a:prstGeom prst="rect">
            <a:avLst/>
          </a:prstGeom>
          <a:solidFill>
            <a:srgbClr val="151C1F"/>
          </a:solidFill>
          <a:ln>
            <a:solidFill>
              <a:srgbClr val="141C1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6654511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EE6C7C-5DD6-E839-60DC-0310BF0FE7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371C77-0616-A826-9073-A0EF4279686B}"/>
              </a:ext>
            </a:extLst>
          </p:cNvPr>
          <p:cNvSpPr>
            <a:spLocks noGrp="1"/>
          </p:cNvSpPr>
          <p:nvPr>
            <p:ph type="title"/>
          </p:nvPr>
        </p:nvSpPr>
        <p:spPr>
          <a:xfrm>
            <a:off x="1106098" y="263478"/>
            <a:ext cx="10373743" cy="1025078"/>
          </a:xfrm>
        </p:spPr>
        <p:txBody>
          <a:bodyPr anchor="t">
            <a:normAutofit/>
          </a:bodyPr>
          <a:lstStyle/>
          <a:p>
            <a:r>
              <a:rPr lang="en-US" sz="3200" b="1">
                <a:latin typeface="Calibri" panose="020F0502020204030204" pitchFamily="34" charset="0"/>
                <a:ea typeface="Calibri" panose="020F0502020204030204" pitchFamily="34" charset="0"/>
                <a:cs typeface="Calibri" panose="020F0502020204030204" pitchFamily="34" charset="0"/>
              </a:rPr>
              <a:t>Zo </a:t>
            </a:r>
            <a:r>
              <a:rPr lang="en-US" sz="3200" b="1" err="1">
                <a:latin typeface="Calibri" panose="020F0502020204030204" pitchFamily="34" charset="0"/>
                <a:ea typeface="Calibri" panose="020F0502020204030204" pitchFamily="34" charset="0"/>
                <a:cs typeface="Calibri" panose="020F0502020204030204" pitchFamily="34" charset="0"/>
              </a:rPr>
              <a:t>bereiken</a:t>
            </a:r>
            <a:r>
              <a:rPr lang="en-US" sz="3200" b="1">
                <a:latin typeface="Calibri" panose="020F0502020204030204" pitchFamily="34" charset="0"/>
                <a:ea typeface="Calibri" panose="020F0502020204030204" pitchFamily="34" charset="0"/>
                <a:cs typeface="Calibri" panose="020F0502020204030204" pitchFamily="34" charset="0"/>
              </a:rPr>
              <a:t> </a:t>
            </a:r>
            <a:r>
              <a:rPr lang="en-US" sz="3200" b="1" err="1">
                <a:latin typeface="Calibri" panose="020F0502020204030204" pitchFamily="34" charset="0"/>
                <a:ea typeface="Calibri" panose="020F0502020204030204" pitchFamily="34" charset="0"/>
                <a:cs typeface="Calibri" panose="020F0502020204030204" pitchFamily="34" charset="0"/>
              </a:rPr>
              <a:t>wij</a:t>
            </a:r>
            <a:r>
              <a:rPr lang="en-US" sz="3200" b="1">
                <a:latin typeface="Calibri" panose="020F0502020204030204" pitchFamily="34" charset="0"/>
                <a:ea typeface="Calibri" panose="020F0502020204030204" pitchFamily="34" charset="0"/>
                <a:cs typeface="Calibri" panose="020F0502020204030204" pitchFamily="34" charset="0"/>
              </a:rPr>
              <a:t> de </a:t>
            </a:r>
            <a:r>
              <a:rPr lang="en-US" sz="3200" b="1" err="1">
                <a:latin typeface="Calibri" panose="020F0502020204030204" pitchFamily="34" charset="0"/>
                <a:ea typeface="Calibri" panose="020F0502020204030204" pitchFamily="34" charset="0"/>
                <a:cs typeface="Calibri" panose="020F0502020204030204" pitchFamily="34" charset="0"/>
              </a:rPr>
              <a:t>gewenste</a:t>
            </a:r>
            <a:r>
              <a:rPr lang="en-US" sz="3200" b="1">
                <a:latin typeface="Calibri" panose="020F0502020204030204" pitchFamily="34" charset="0"/>
                <a:ea typeface="Calibri" panose="020F0502020204030204" pitchFamily="34" charset="0"/>
                <a:cs typeface="Calibri" panose="020F0502020204030204" pitchFamily="34" charset="0"/>
              </a:rPr>
              <a:t> </a:t>
            </a:r>
            <a:r>
              <a:rPr lang="en-US" sz="3200" b="1" err="1">
                <a:latin typeface="Calibri" panose="020F0502020204030204" pitchFamily="34" charset="0"/>
                <a:ea typeface="Calibri" panose="020F0502020204030204" pitchFamily="34" charset="0"/>
                <a:cs typeface="Calibri" panose="020F0502020204030204" pitchFamily="34" charset="0"/>
              </a:rPr>
              <a:t>situatie</a:t>
            </a:r>
            <a:br>
              <a:rPr lang="en-US" sz="2880">
                <a:latin typeface="Verdana"/>
                <a:ea typeface="Verdana"/>
              </a:rPr>
            </a:br>
            <a:r>
              <a:rPr lang="en-US" sz="2880">
                <a:latin typeface="Verdana"/>
                <a:ea typeface="Verdana"/>
              </a:rPr>
              <a:t>                               </a:t>
            </a:r>
            <a:r>
              <a:rPr lang="en-US" sz="2400" i="1">
                <a:latin typeface="Verdana"/>
                <a:ea typeface="Verdana"/>
              </a:rPr>
              <a:t>Vier </a:t>
            </a:r>
            <a:r>
              <a:rPr lang="en-US" sz="2400" i="1" err="1">
                <a:latin typeface="Verdana"/>
                <a:ea typeface="Verdana"/>
              </a:rPr>
              <a:t>samenhangende</a:t>
            </a:r>
            <a:r>
              <a:rPr lang="en-US" sz="2400" i="1">
                <a:latin typeface="Verdana"/>
                <a:ea typeface="Verdana"/>
              </a:rPr>
              <a:t> </a:t>
            </a:r>
            <a:r>
              <a:rPr lang="en-US" sz="2400" i="1" err="1">
                <a:latin typeface="Verdana"/>
                <a:ea typeface="Verdana"/>
              </a:rPr>
              <a:t>verbeterthema’s</a:t>
            </a:r>
            <a:endParaRPr lang="en-US" sz="2400" i="1">
              <a:latin typeface="Verdana"/>
              <a:ea typeface="Verdana"/>
            </a:endParaRPr>
          </a:p>
        </p:txBody>
      </p:sp>
      <p:sp>
        <p:nvSpPr>
          <p:cNvPr id="11" name="Tekstvak 10">
            <a:extLst>
              <a:ext uri="{FF2B5EF4-FFF2-40B4-BE49-F238E27FC236}">
                <a16:creationId xmlns:a16="http://schemas.microsoft.com/office/drawing/2014/main" id="{1B95F371-22DA-665B-B44D-F9D8A5F4A4D8}"/>
              </a:ext>
            </a:extLst>
          </p:cNvPr>
          <p:cNvSpPr txBox="1"/>
          <p:nvPr/>
        </p:nvSpPr>
        <p:spPr>
          <a:xfrm>
            <a:off x="9765398" y="6147127"/>
            <a:ext cx="1336205" cy="340734"/>
          </a:xfrm>
          <a:prstGeom prst="rect">
            <a:avLst/>
          </a:prstGeom>
          <a:noFill/>
        </p:spPr>
        <p:txBody>
          <a:bodyPr wrap="square" rtlCol="0">
            <a:spAutoFit/>
          </a:bodyPr>
          <a:lstStyle/>
          <a:p>
            <a:pPr algn="r">
              <a:lnSpc>
                <a:spcPct val="140000"/>
              </a:lnSpc>
            </a:pPr>
            <a:fld id="{863034B0-7480-4098-874C-9667DA6C1DB3}" type="slidenum">
              <a:rPr lang="nl-NL" sz="1320">
                <a:solidFill>
                  <a:srgbClr val="007B85"/>
                </a:solidFill>
                <a:latin typeface="Verdana" panose="020B0604030504040204" pitchFamily="34" charset="0"/>
                <a:ea typeface="Verdana" panose="020B0604030504040204" pitchFamily="34" charset="0"/>
                <a:cs typeface="Verdana" panose="020B0604030504040204" pitchFamily="34" charset="0"/>
              </a:rPr>
              <a:pPr algn="r">
                <a:lnSpc>
                  <a:spcPct val="140000"/>
                </a:lnSpc>
              </a:pPr>
              <a:t>10</a:t>
            </a:fld>
            <a:endParaRPr lang="nl-NL" sz="1320">
              <a:solidFill>
                <a:srgbClr val="007B85"/>
              </a:solidFill>
              <a:latin typeface="Verdana" panose="020B0604030504040204" pitchFamily="34" charset="0"/>
              <a:ea typeface="Verdana" panose="020B0604030504040204" pitchFamily="34" charset="0"/>
              <a:cs typeface="Verdana" panose="020B0604030504040204" pitchFamily="34" charset="0"/>
            </a:endParaRPr>
          </a:p>
        </p:txBody>
      </p:sp>
      <p:sp>
        <p:nvSpPr>
          <p:cNvPr id="13" name="Tekstvak 12">
            <a:extLst>
              <a:ext uri="{FF2B5EF4-FFF2-40B4-BE49-F238E27FC236}">
                <a16:creationId xmlns:a16="http://schemas.microsoft.com/office/drawing/2014/main" id="{F5549615-E771-0294-2C31-74A0910959C7}"/>
              </a:ext>
            </a:extLst>
          </p:cNvPr>
          <p:cNvSpPr txBox="1">
            <a:spLocks/>
          </p:cNvSpPr>
          <p:nvPr/>
        </p:nvSpPr>
        <p:spPr>
          <a:xfrm>
            <a:off x="7478654" y="3128409"/>
            <a:ext cx="3114330" cy="3316306"/>
          </a:xfrm>
          <a:prstGeom prst="rect">
            <a:avLst/>
          </a:prstGeom>
          <a:solidFill>
            <a:srgbClr val="007B85"/>
          </a:solidFill>
          <a:ln w="28575">
            <a:solidFill>
              <a:srgbClr val="007B85"/>
            </a:solidFill>
          </a:ln>
        </p:spPr>
        <p:txBody>
          <a:bodyPr wrap="square" lIns="109728" tIns="129600" rIns="109728" bIns="54864" rtlCol="0" anchor="t">
            <a:noAutofit/>
          </a:bodyPr>
          <a:lstStyle/>
          <a:p>
            <a:pPr fontAlgn="t">
              <a:lnSpc>
                <a:spcPts val="1800"/>
              </a:lnSpc>
            </a:pPr>
            <a:r>
              <a:rPr lang="nl-NL" sz="1680">
                <a:solidFill>
                  <a:schemeClr val="bg1"/>
                </a:solidFill>
                <a:latin typeface="Verdana"/>
                <a:ea typeface="Verdana"/>
              </a:rPr>
              <a:t>4 </a:t>
            </a:r>
            <a:r>
              <a:rPr lang="nl-NL" sz="1680">
                <a:latin typeface="Segoe UI"/>
                <a:cs typeface="Segoe UI"/>
              </a:rPr>
              <a:t>🔄️ </a:t>
            </a:r>
            <a:r>
              <a:rPr lang="nl-NL" sz="1680" b="1">
                <a:solidFill>
                  <a:schemeClr val="bg1"/>
                </a:solidFill>
                <a:latin typeface="Verdana"/>
                <a:ea typeface="Verdana"/>
              </a:rPr>
              <a:t>Procesgericht verbeteren</a:t>
            </a:r>
          </a:p>
          <a:p>
            <a:pPr marL="205740" indent="-205740" fontAlgn="t">
              <a:lnSpc>
                <a:spcPts val="1800"/>
              </a:lnSpc>
              <a:buFont typeface="Arial" panose="020B0604020202020204" pitchFamily="34" charset="0"/>
              <a:buChar char="•"/>
            </a:pPr>
            <a:endParaRPr lang="nl-NL" sz="1320">
              <a:solidFill>
                <a:schemeClr val="bg1"/>
              </a:solidFill>
              <a:latin typeface="Verdana" panose="020B0604030504040204" pitchFamily="34" charset="0"/>
              <a:ea typeface="Verdana" panose="020B0604030504040204" pitchFamily="34" charset="0"/>
            </a:endParaRPr>
          </a:p>
          <a:p>
            <a:pPr marL="205740" indent="-205740" fontAlgn="t">
              <a:lnSpc>
                <a:spcPts val="1800"/>
              </a:lnSpc>
              <a:buFont typeface="Arial" panose="020B0604020202020204" pitchFamily="34" charset="0"/>
              <a:buChar char="•"/>
            </a:pPr>
            <a:r>
              <a:rPr lang="nl-NL" sz="1320" i="1">
                <a:solidFill>
                  <a:schemeClr val="bg1"/>
                </a:solidFill>
                <a:latin typeface="Verdana"/>
                <a:ea typeface="Verdana"/>
              </a:rPr>
              <a:t>Aan de slag met knelpunten</a:t>
            </a:r>
          </a:p>
          <a:p>
            <a:pPr marL="205740" indent="-205740" fontAlgn="t">
              <a:lnSpc>
                <a:spcPts val="1800"/>
              </a:lnSpc>
              <a:buFont typeface="Arial" panose="020B0604020202020204" pitchFamily="34" charset="0"/>
              <a:buChar char="•"/>
            </a:pPr>
            <a:endParaRPr lang="nl-NL" sz="1320">
              <a:solidFill>
                <a:schemeClr val="bg1"/>
              </a:solidFill>
              <a:latin typeface="Verdana" panose="020B0604030504040204" pitchFamily="34" charset="0"/>
              <a:ea typeface="Verdana" panose="020B0604030504040204" pitchFamily="34" charset="0"/>
            </a:endParaRPr>
          </a:p>
          <a:p>
            <a:pPr marL="205740" indent="-205740" fontAlgn="t">
              <a:lnSpc>
                <a:spcPts val="1800"/>
              </a:lnSpc>
              <a:buFont typeface="Arial" panose="020B0604020202020204" pitchFamily="34" charset="0"/>
              <a:buChar char="•"/>
            </a:pPr>
            <a:r>
              <a:rPr lang="nl-NL" sz="1320">
                <a:solidFill>
                  <a:schemeClr val="bg1"/>
                </a:solidFill>
                <a:latin typeface="Verdana"/>
                <a:ea typeface="Verdana"/>
              </a:rPr>
              <a:t>Resultaat verbeteren door procesverbeteringen </a:t>
            </a:r>
            <a:r>
              <a:rPr lang="nl-NL" sz="1320" err="1">
                <a:solidFill>
                  <a:schemeClr val="bg1"/>
                </a:solidFill>
                <a:latin typeface="Verdana"/>
                <a:ea typeface="Verdana"/>
              </a:rPr>
              <a:t>Omringbreed</a:t>
            </a:r>
            <a:r>
              <a:rPr lang="nl-NL" sz="1320">
                <a:solidFill>
                  <a:schemeClr val="bg1"/>
                </a:solidFill>
                <a:latin typeface="Verdana"/>
                <a:ea typeface="Verdana"/>
              </a:rPr>
              <a:t> door te voeren en de ondersteuning hiervoor in verbindende positie te brengen</a:t>
            </a:r>
            <a:endParaRPr lang="en-US" sz="1320">
              <a:solidFill>
                <a:schemeClr val="bg1"/>
              </a:solidFill>
              <a:latin typeface="Verdana"/>
              <a:ea typeface="Verdana"/>
            </a:endParaRPr>
          </a:p>
          <a:p>
            <a:pPr marL="205740" indent="-205740" fontAlgn="t">
              <a:lnSpc>
                <a:spcPts val="1800"/>
              </a:lnSpc>
              <a:buFont typeface="Arial" panose="020B0604020202020204" pitchFamily="34" charset="0"/>
              <a:buChar char="•"/>
            </a:pPr>
            <a:endParaRPr lang="nl-NL" sz="1320">
              <a:solidFill>
                <a:schemeClr val="bg1"/>
              </a:solidFill>
              <a:latin typeface="Verdana"/>
              <a:ea typeface="Verdana"/>
            </a:endParaRPr>
          </a:p>
        </p:txBody>
      </p:sp>
      <p:sp>
        <p:nvSpPr>
          <p:cNvPr id="14" name="Tekstvak 13">
            <a:extLst>
              <a:ext uri="{FF2B5EF4-FFF2-40B4-BE49-F238E27FC236}">
                <a16:creationId xmlns:a16="http://schemas.microsoft.com/office/drawing/2014/main" id="{28C3134F-96F3-4CC3-9B39-F950A6BD5C95}"/>
              </a:ext>
            </a:extLst>
          </p:cNvPr>
          <p:cNvSpPr txBox="1">
            <a:spLocks/>
          </p:cNvSpPr>
          <p:nvPr/>
        </p:nvSpPr>
        <p:spPr>
          <a:xfrm>
            <a:off x="1277426" y="3128410"/>
            <a:ext cx="3105186" cy="3310524"/>
          </a:xfrm>
          <a:prstGeom prst="rect">
            <a:avLst/>
          </a:prstGeom>
          <a:solidFill>
            <a:srgbClr val="BAE9EC"/>
          </a:solidFill>
          <a:ln w="28575">
            <a:solidFill>
              <a:srgbClr val="007B85"/>
            </a:solidFill>
          </a:ln>
        </p:spPr>
        <p:txBody>
          <a:bodyPr wrap="square" lIns="109728" tIns="129600" rIns="109728" bIns="54864" rtlCol="0" anchor="t">
            <a:noAutofit/>
          </a:bodyPr>
          <a:lstStyle/>
          <a:p>
            <a:pPr fontAlgn="t">
              <a:lnSpc>
                <a:spcPts val="1800"/>
              </a:lnSpc>
            </a:pPr>
            <a:r>
              <a:rPr lang="nl-NL" sz="1680">
                <a:solidFill>
                  <a:srgbClr val="007B85"/>
                </a:solidFill>
                <a:latin typeface="Verdana"/>
                <a:ea typeface="Verdana"/>
              </a:rPr>
              <a:t>2 </a:t>
            </a:r>
            <a:r>
              <a:rPr lang="nl-NL" sz="1680">
                <a:latin typeface="Segoe UI" panose="020B0502040204020203" pitchFamily="34" charset="0"/>
              </a:rPr>
              <a:t>🎯</a:t>
            </a:r>
            <a:r>
              <a:rPr lang="nl-NL" sz="1680" b="1">
                <a:solidFill>
                  <a:srgbClr val="007B85"/>
                </a:solidFill>
                <a:latin typeface="Verdana"/>
                <a:ea typeface="Verdana"/>
              </a:rPr>
              <a:t> Richting geven en prioriteiten stellen</a:t>
            </a:r>
            <a:endParaRPr lang="nl-NL" sz="1320">
              <a:solidFill>
                <a:srgbClr val="007B85"/>
              </a:solidFill>
              <a:latin typeface="Verdana" panose="020B0604030504040204" pitchFamily="34" charset="0"/>
              <a:ea typeface="Verdana" panose="020B0604030504040204" pitchFamily="34" charset="0"/>
            </a:endParaRPr>
          </a:p>
          <a:p>
            <a:pPr marL="205740" indent="-205740" fontAlgn="t">
              <a:lnSpc>
                <a:spcPts val="1800"/>
              </a:lnSpc>
              <a:buFont typeface="Arial" panose="020B0604020202020204" pitchFamily="34" charset="0"/>
              <a:buChar char="•"/>
            </a:pPr>
            <a:endParaRPr lang="nl-NL" sz="1320">
              <a:solidFill>
                <a:srgbClr val="007B85"/>
              </a:solidFill>
              <a:latin typeface="Verdana" panose="020B0604030504040204" pitchFamily="34" charset="0"/>
              <a:ea typeface="Verdana" panose="020B0604030504040204" pitchFamily="34" charset="0"/>
            </a:endParaRPr>
          </a:p>
          <a:p>
            <a:pPr marL="205740" indent="-205740" fontAlgn="t">
              <a:lnSpc>
                <a:spcPts val="1800"/>
              </a:lnSpc>
              <a:buFont typeface="Arial" panose="020B0604020202020204" pitchFamily="34" charset="0"/>
              <a:buChar char="•"/>
            </a:pPr>
            <a:r>
              <a:rPr lang="nl-NL" sz="1320" i="1">
                <a:solidFill>
                  <a:srgbClr val="007B85"/>
                </a:solidFill>
                <a:latin typeface="Verdana"/>
                <a:ea typeface="Verdana"/>
              </a:rPr>
              <a:t>Duidelijk kiezen waar we voor gaan</a:t>
            </a:r>
          </a:p>
          <a:p>
            <a:pPr marL="205740" indent="-205740" fontAlgn="t">
              <a:lnSpc>
                <a:spcPts val="1800"/>
              </a:lnSpc>
              <a:buFont typeface="Arial" panose="020B0604020202020204" pitchFamily="34" charset="0"/>
              <a:buChar char="•"/>
            </a:pPr>
            <a:r>
              <a:rPr lang="nl-NL" sz="1320">
                <a:solidFill>
                  <a:srgbClr val="007B85"/>
                </a:solidFill>
                <a:latin typeface="Verdana"/>
                <a:ea typeface="Verdana"/>
              </a:rPr>
              <a:t>Focus en samenhang creëren door scherp te kiezen waar we voor gaan, verbeteren te koppelen aan de koers en hier consequent op te sturen, van strategie tot team</a:t>
            </a:r>
          </a:p>
          <a:p>
            <a:pPr fontAlgn="t">
              <a:lnSpc>
                <a:spcPts val="1800"/>
              </a:lnSpc>
            </a:pPr>
            <a:endParaRPr lang="nl-NL" sz="1320">
              <a:solidFill>
                <a:srgbClr val="007B85"/>
              </a:solidFill>
              <a:latin typeface="Verdana" panose="020B0604030504040204" pitchFamily="34" charset="0"/>
              <a:ea typeface="Verdana" panose="020B0604030504040204" pitchFamily="34" charset="0"/>
            </a:endParaRPr>
          </a:p>
        </p:txBody>
      </p:sp>
      <p:sp>
        <p:nvSpPr>
          <p:cNvPr id="15" name="Tekstvak 14">
            <a:extLst>
              <a:ext uri="{FF2B5EF4-FFF2-40B4-BE49-F238E27FC236}">
                <a16:creationId xmlns:a16="http://schemas.microsoft.com/office/drawing/2014/main" id="{7C857A63-D534-1499-A5E5-4F837428A0B8}"/>
              </a:ext>
            </a:extLst>
          </p:cNvPr>
          <p:cNvSpPr txBox="1">
            <a:spLocks/>
          </p:cNvSpPr>
          <p:nvPr/>
        </p:nvSpPr>
        <p:spPr>
          <a:xfrm>
            <a:off x="1277426" y="1319610"/>
            <a:ext cx="9315558" cy="1808801"/>
          </a:xfrm>
          <a:prstGeom prst="rect">
            <a:avLst/>
          </a:prstGeom>
          <a:solidFill>
            <a:schemeClr val="bg2"/>
          </a:solidFill>
          <a:ln w="28575">
            <a:solidFill>
              <a:srgbClr val="007B85"/>
            </a:solidFill>
          </a:ln>
        </p:spPr>
        <p:txBody>
          <a:bodyPr wrap="square" lIns="109728" tIns="129600" rIns="109728" bIns="54864" rtlCol="0" anchor="t">
            <a:noAutofit/>
          </a:bodyPr>
          <a:lstStyle/>
          <a:p>
            <a:pPr fontAlgn="t">
              <a:lnSpc>
                <a:spcPts val="1800"/>
              </a:lnSpc>
            </a:pPr>
            <a:r>
              <a:rPr lang="nl-NL" sz="1680">
                <a:solidFill>
                  <a:srgbClr val="007B85"/>
                </a:solidFill>
                <a:latin typeface="Verdana"/>
                <a:ea typeface="Verdana"/>
              </a:rPr>
              <a:t>1 </a:t>
            </a:r>
            <a:r>
              <a:rPr lang="nl-NL" sz="1680">
                <a:latin typeface="Segoe UI" panose="020B0502040204020203" pitchFamily="34" charset="0"/>
              </a:rPr>
              <a:t>🧭</a:t>
            </a:r>
            <a:r>
              <a:rPr lang="nl-NL" sz="1680" b="1">
                <a:solidFill>
                  <a:srgbClr val="007B85"/>
                </a:solidFill>
                <a:latin typeface="Verdana"/>
                <a:ea typeface="Verdana"/>
              </a:rPr>
              <a:t>Leiderschap maakt het verschil</a:t>
            </a:r>
            <a:endParaRPr lang="nl-NL" sz="2160"/>
          </a:p>
          <a:p>
            <a:pPr marL="205740" indent="-205740" fontAlgn="t">
              <a:lnSpc>
                <a:spcPts val="1800"/>
              </a:lnSpc>
              <a:buFont typeface="Arial" panose="020B0604020202020204" pitchFamily="34" charset="0"/>
              <a:buChar char="•"/>
            </a:pPr>
            <a:endParaRPr lang="nl-NL" sz="1320">
              <a:solidFill>
                <a:srgbClr val="007B85"/>
              </a:solidFill>
              <a:latin typeface="Verdana" panose="020B0604030504040204" pitchFamily="34" charset="0"/>
              <a:ea typeface="Verdana" panose="020B0604030504040204" pitchFamily="34" charset="0"/>
            </a:endParaRPr>
          </a:p>
          <a:p>
            <a:pPr marL="205740" indent="-205740" fontAlgn="t">
              <a:lnSpc>
                <a:spcPts val="1800"/>
              </a:lnSpc>
              <a:buFont typeface="Arial" panose="020B0604020202020204" pitchFamily="34" charset="0"/>
              <a:buChar char="•"/>
            </a:pPr>
            <a:r>
              <a:rPr lang="nl-NL" sz="1320" i="1">
                <a:solidFill>
                  <a:srgbClr val="007B85"/>
                </a:solidFill>
                <a:latin typeface="Verdana" panose="020B0604030504040204" pitchFamily="34" charset="0"/>
                <a:ea typeface="Verdana" panose="020B0604030504040204" pitchFamily="34" charset="0"/>
              </a:rPr>
              <a:t>Richting geven – kaders stellen - ruimte laten – voorleven</a:t>
            </a:r>
          </a:p>
          <a:p>
            <a:pPr marL="205740" indent="-205740">
              <a:buFont typeface="Arial" panose="020B0604020202020204" pitchFamily="34" charset="0"/>
              <a:buChar char="•"/>
            </a:pPr>
            <a:endParaRPr lang="nl-NL" sz="1320">
              <a:solidFill>
                <a:srgbClr val="007B85"/>
              </a:solidFill>
              <a:latin typeface="Verdana" panose="020B0604030504040204" pitchFamily="34" charset="0"/>
              <a:ea typeface="Verdana" panose="020B0604030504040204" pitchFamily="34" charset="0"/>
            </a:endParaRPr>
          </a:p>
          <a:p>
            <a:pPr marL="205740" indent="-205740">
              <a:buFont typeface="Arial" panose="020B0604020202020204" pitchFamily="34" charset="0"/>
              <a:buChar char="•"/>
            </a:pPr>
            <a:r>
              <a:rPr lang="nl-NL" sz="1320">
                <a:solidFill>
                  <a:srgbClr val="007B85"/>
                </a:solidFill>
                <a:latin typeface="Verdana" panose="020B0604030504040204" pitchFamily="34" charset="0"/>
                <a:ea typeface="Verdana" panose="020B0604030504040204" pitchFamily="34" charset="0"/>
              </a:rPr>
              <a:t>Leiderschap versterken door heldere keuzes en kaders te stellen (wat en waarom), ruimte te geven aan de lijn voor het hoe (eigenaarschap en vakmanschap), zichtbaar voorbeeldgedrag te tonen in de praktijk en continu te sturen op voortgang, knelpunten en verbetering via een vast ritme (</a:t>
            </a:r>
            <a:r>
              <a:rPr lang="nl-NL" sz="1320" err="1">
                <a:solidFill>
                  <a:srgbClr val="007B85"/>
                </a:solidFill>
                <a:latin typeface="Verdana" panose="020B0604030504040204" pitchFamily="34" charset="0"/>
                <a:ea typeface="Verdana" panose="020B0604030504040204" pitchFamily="34" charset="0"/>
              </a:rPr>
              <a:t>Obeya</a:t>
            </a:r>
            <a:r>
              <a:rPr lang="nl-NL" sz="1320">
                <a:solidFill>
                  <a:srgbClr val="007B85"/>
                </a:solidFill>
                <a:latin typeface="Verdana" panose="020B0604030504040204" pitchFamily="34" charset="0"/>
                <a:ea typeface="Verdana" panose="020B0604030504040204" pitchFamily="34" charset="0"/>
              </a:rPr>
              <a:t>)</a:t>
            </a:r>
          </a:p>
          <a:p>
            <a:pPr marL="205740" indent="-205740" fontAlgn="t">
              <a:lnSpc>
                <a:spcPts val="1800"/>
              </a:lnSpc>
              <a:buFont typeface="Arial" panose="020B0604020202020204" pitchFamily="34" charset="0"/>
              <a:buChar char="•"/>
            </a:pPr>
            <a:endParaRPr lang="nl-NL" sz="1320">
              <a:solidFill>
                <a:srgbClr val="007B85"/>
              </a:solidFill>
              <a:latin typeface="Verdana"/>
              <a:ea typeface="Verdana"/>
            </a:endParaRPr>
          </a:p>
        </p:txBody>
      </p:sp>
      <p:sp>
        <p:nvSpPr>
          <p:cNvPr id="16" name="Tekstvak 15">
            <a:extLst>
              <a:ext uri="{FF2B5EF4-FFF2-40B4-BE49-F238E27FC236}">
                <a16:creationId xmlns:a16="http://schemas.microsoft.com/office/drawing/2014/main" id="{D692AA2F-0FEA-1F0E-D995-5E21195067E7}"/>
              </a:ext>
            </a:extLst>
          </p:cNvPr>
          <p:cNvSpPr txBox="1">
            <a:spLocks/>
          </p:cNvSpPr>
          <p:nvPr/>
        </p:nvSpPr>
        <p:spPr>
          <a:xfrm>
            <a:off x="4382612" y="3128411"/>
            <a:ext cx="3105186" cy="3310522"/>
          </a:xfrm>
          <a:prstGeom prst="rect">
            <a:avLst/>
          </a:prstGeom>
          <a:solidFill>
            <a:schemeClr val="bg1"/>
          </a:solidFill>
          <a:ln w="28575">
            <a:solidFill>
              <a:srgbClr val="007B85"/>
            </a:solidFill>
          </a:ln>
        </p:spPr>
        <p:txBody>
          <a:bodyPr wrap="square" lIns="109728" tIns="129600" rIns="109728" bIns="54864" rtlCol="0" anchor="t">
            <a:noAutofit/>
          </a:bodyPr>
          <a:lstStyle/>
          <a:p>
            <a:pPr fontAlgn="t">
              <a:lnSpc>
                <a:spcPts val="1800"/>
              </a:lnSpc>
            </a:pPr>
            <a:r>
              <a:rPr lang="nl-NL" sz="1680">
                <a:solidFill>
                  <a:srgbClr val="007B85"/>
                </a:solidFill>
                <a:latin typeface="Verdana"/>
                <a:ea typeface="Verdana"/>
              </a:rPr>
              <a:t>3 </a:t>
            </a:r>
            <a:r>
              <a:rPr lang="nl-NL" sz="1680">
                <a:latin typeface="Segoe UI"/>
                <a:cs typeface="Segoe UI"/>
              </a:rPr>
              <a:t>✅ </a:t>
            </a:r>
            <a:r>
              <a:rPr lang="nl-NL" sz="1680" b="1" err="1">
                <a:solidFill>
                  <a:srgbClr val="007B85"/>
                </a:solidFill>
                <a:latin typeface="Verdana"/>
                <a:ea typeface="Verdana"/>
              </a:rPr>
              <a:t>Één</a:t>
            </a:r>
            <a:r>
              <a:rPr lang="nl-NL" sz="1680" b="1">
                <a:solidFill>
                  <a:srgbClr val="007B85"/>
                </a:solidFill>
                <a:latin typeface="Verdana"/>
                <a:ea typeface="Verdana"/>
              </a:rPr>
              <a:t> manier van werken</a:t>
            </a:r>
          </a:p>
          <a:p>
            <a:pPr marL="205740" indent="-205740" fontAlgn="t">
              <a:lnSpc>
                <a:spcPts val="1800"/>
              </a:lnSpc>
              <a:buFont typeface="Arial" panose="020B0604020202020204" pitchFamily="34" charset="0"/>
              <a:buChar char="•"/>
            </a:pPr>
            <a:endParaRPr lang="nl-NL" sz="1320">
              <a:solidFill>
                <a:srgbClr val="007B85"/>
              </a:solidFill>
              <a:latin typeface="Verdana" panose="020B0604030504040204" pitchFamily="34" charset="0"/>
              <a:ea typeface="Verdana" panose="020B0604030504040204" pitchFamily="34" charset="0"/>
            </a:endParaRPr>
          </a:p>
          <a:p>
            <a:pPr marL="205740" indent="-205740" fontAlgn="t">
              <a:lnSpc>
                <a:spcPts val="1800"/>
              </a:lnSpc>
              <a:buFont typeface="Arial" panose="020B0604020202020204" pitchFamily="34" charset="0"/>
              <a:buChar char="•"/>
            </a:pPr>
            <a:r>
              <a:rPr lang="nl-NL" sz="1320" i="1">
                <a:solidFill>
                  <a:srgbClr val="007B85"/>
                </a:solidFill>
                <a:latin typeface="Verdana" panose="020B0604030504040204" pitchFamily="34" charset="0"/>
                <a:ea typeface="Verdana" panose="020B0604030504040204" pitchFamily="34" charset="0"/>
              </a:rPr>
              <a:t>Training en uitleg</a:t>
            </a:r>
          </a:p>
          <a:p>
            <a:pPr marL="205740" indent="-205740" fontAlgn="t">
              <a:lnSpc>
                <a:spcPts val="1800"/>
              </a:lnSpc>
              <a:buFont typeface="Arial" panose="020B0604020202020204" pitchFamily="34" charset="0"/>
              <a:buChar char="•"/>
            </a:pPr>
            <a:endParaRPr lang="en-US" sz="1320">
              <a:solidFill>
                <a:srgbClr val="007B85"/>
              </a:solidFill>
              <a:latin typeface="Verdana"/>
              <a:ea typeface="Verdana"/>
            </a:endParaRPr>
          </a:p>
          <a:p>
            <a:pPr marL="205740" indent="-205740" fontAlgn="t">
              <a:lnSpc>
                <a:spcPts val="1800"/>
              </a:lnSpc>
              <a:buFont typeface="Arial" panose="020B0604020202020204" pitchFamily="34" charset="0"/>
              <a:buChar char="•"/>
            </a:pPr>
            <a:r>
              <a:rPr lang="en-US" sz="1320" err="1">
                <a:solidFill>
                  <a:srgbClr val="007B85"/>
                </a:solidFill>
                <a:latin typeface="Verdana"/>
                <a:ea typeface="Verdana"/>
              </a:rPr>
              <a:t>Iedereen</a:t>
            </a:r>
            <a:r>
              <a:rPr lang="en-US" sz="1320">
                <a:solidFill>
                  <a:srgbClr val="007B85"/>
                </a:solidFill>
                <a:latin typeface="Verdana"/>
                <a:ea typeface="Verdana"/>
              </a:rPr>
              <a:t> </a:t>
            </a:r>
            <a:r>
              <a:rPr lang="en-US" sz="1320" err="1">
                <a:solidFill>
                  <a:srgbClr val="007B85"/>
                </a:solidFill>
                <a:latin typeface="Verdana"/>
                <a:ea typeface="Verdana"/>
              </a:rPr>
              <a:t>weet</a:t>
            </a:r>
            <a:r>
              <a:rPr lang="en-US" sz="1320">
                <a:solidFill>
                  <a:srgbClr val="007B85"/>
                </a:solidFill>
                <a:latin typeface="Verdana"/>
                <a:ea typeface="Verdana"/>
              </a:rPr>
              <a:t> wat Lean is  door </a:t>
            </a:r>
            <a:r>
              <a:rPr lang="en-US" sz="1320" err="1">
                <a:solidFill>
                  <a:srgbClr val="007B85"/>
                </a:solidFill>
                <a:latin typeface="Verdana"/>
                <a:ea typeface="Verdana"/>
              </a:rPr>
              <a:t>één</a:t>
            </a:r>
            <a:r>
              <a:rPr lang="en-US" sz="1320">
                <a:solidFill>
                  <a:srgbClr val="007B85"/>
                </a:solidFill>
                <a:latin typeface="Verdana"/>
                <a:ea typeface="Verdana"/>
              </a:rPr>
              <a:t> </a:t>
            </a:r>
            <a:r>
              <a:rPr lang="en-US" sz="1320" err="1">
                <a:solidFill>
                  <a:srgbClr val="007B85"/>
                </a:solidFill>
                <a:latin typeface="Verdana"/>
                <a:ea typeface="Verdana"/>
              </a:rPr>
              <a:t>gezamenlijke</a:t>
            </a:r>
            <a:r>
              <a:rPr lang="en-US" sz="1320">
                <a:solidFill>
                  <a:srgbClr val="007B85"/>
                </a:solidFill>
                <a:latin typeface="Verdana"/>
                <a:ea typeface="Verdana"/>
              </a:rPr>
              <a:t> taal </a:t>
            </a:r>
            <a:r>
              <a:rPr lang="en-US" sz="1320" err="1">
                <a:solidFill>
                  <a:srgbClr val="007B85"/>
                </a:solidFill>
                <a:latin typeface="Verdana"/>
                <a:ea typeface="Verdana"/>
              </a:rPr>
              <a:t>en</a:t>
            </a:r>
            <a:r>
              <a:rPr lang="en-US" sz="1320">
                <a:solidFill>
                  <a:srgbClr val="007B85"/>
                </a:solidFill>
                <a:latin typeface="Verdana"/>
                <a:ea typeface="Verdana"/>
              </a:rPr>
              <a:t> </a:t>
            </a:r>
            <a:r>
              <a:rPr lang="en-US" sz="1320" err="1">
                <a:solidFill>
                  <a:srgbClr val="007B85"/>
                </a:solidFill>
                <a:latin typeface="Verdana"/>
                <a:ea typeface="Verdana"/>
              </a:rPr>
              <a:t>een</a:t>
            </a:r>
            <a:r>
              <a:rPr lang="en-US" sz="1320">
                <a:solidFill>
                  <a:srgbClr val="007B85"/>
                </a:solidFill>
                <a:latin typeface="Verdana"/>
                <a:ea typeface="Verdana"/>
              </a:rPr>
              <a:t> </a:t>
            </a:r>
            <a:r>
              <a:rPr lang="en-US" sz="1320" err="1">
                <a:solidFill>
                  <a:srgbClr val="007B85"/>
                </a:solidFill>
                <a:latin typeface="Verdana"/>
                <a:ea typeface="Verdana"/>
              </a:rPr>
              <a:t>heldere</a:t>
            </a:r>
            <a:r>
              <a:rPr lang="en-US" sz="1320">
                <a:solidFill>
                  <a:srgbClr val="007B85"/>
                </a:solidFill>
                <a:latin typeface="Verdana"/>
                <a:ea typeface="Verdana"/>
              </a:rPr>
              <a:t> </a:t>
            </a:r>
            <a:r>
              <a:rPr lang="en-US" sz="1320" err="1">
                <a:solidFill>
                  <a:srgbClr val="007B85"/>
                </a:solidFill>
                <a:latin typeface="Verdana"/>
                <a:ea typeface="Verdana"/>
              </a:rPr>
              <a:t>keuze</a:t>
            </a:r>
            <a:r>
              <a:rPr lang="en-US" sz="1320">
                <a:solidFill>
                  <a:srgbClr val="007B85"/>
                </a:solidFill>
                <a:latin typeface="Verdana"/>
                <a:ea typeface="Verdana"/>
              </a:rPr>
              <a:t> van </a:t>
            </a:r>
            <a:r>
              <a:rPr lang="en-US" sz="1320" err="1">
                <a:solidFill>
                  <a:srgbClr val="007B85"/>
                </a:solidFill>
                <a:latin typeface="Verdana"/>
                <a:ea typeface="Verdana"/>
              </a:rPr>
              <a:t>een</a:t>
            </a:r>
            <a:r>
              <a:rPr lang="en-US" sz="1320">
                <a:solidFill>
                  <a:srgbClr val="007B85"/>
                </a:solidFill>
                <a:latin typeface="Verdana"/>
                <a:ea typeface="Verdana"/>
              </a:rPr>
              <a:t> </a:t>
            </a:r>
            <a:r>
              <a:rPr lang="en-US" sz="1320" err="1">
                <a:solidFill>
                  <a:srgbClr val="007B85"/>
                </a:solidFill>
                <a:latin typeface="Verdana"/>
                <a:ea typeface="Verdana"/>
              </a:rPr>
              <a:t>beperkt</a:t>
            </a:r>
            <a:r>
              <a:rPr lang="en-US" sz="1320">
                <a:solidFill>
                  <a:srgbClr val="007B85"/>
                </a:solidFill>
                <a:latin typeface="Verdana"/>
                <a:ea typeface="Verdana"/>
              </a:rPr>
              <a:t> </a:t>
            </a:r>
            <a:r>
              <a:rPr lang="en-US" sz="1320" err="1">
                <a:solidFill>
                  <a:srgbClr val="007B85"/>
                </a:solidFill>
                <a:latin typeface="Verdana"/>
                <a:ea typeface="Verdana"/>
              </a:rPr>
              <a:t>aantal</a:t>
            </a:r>
            <a:r>
              <a:rPr lang="en-US" sz="1320">
                <a:solidFill>
                  <a:srgbClr val="007B85"/>
                </a:solidFill>
                <a:latin typeface="Verdana"/>
                <a:ea typeface="Verdana"/>
              </a:rPr>
              <a:t> </a:t>
            </a:r>
            <a:r>
              <a:rPr lang="en-US" sz="1320" err="1">
                <a:solidFill>
                  <a:srgbClr val="007B85"/>
                </a:solidFill>
                <a:latin typeface="Verdana"/>
                <a:ea typeface="Verdana"/>
              </a:rPr>
              <a:t>te</a:t>
            </a:r>
            <a:r>
              <a:rPr lang="en-US" sz="1320">
                <a:solidFill>
                  <a:srgbClr val="007B85"/>
                </a:solidFill>
                <a:latin typeface="Verdana"/>
                <a:ea typeface="Verdana"/>
              </a:rPr>
              <a:t> </a:t>
            </a:r>
            <a:r>
              <a:rPr lang="en-US" sz="1320" err="1">
                <a:solidFill>
                  <a:srgbClr val="007B85"/>
                </a:solidFill>
                <a:latin typeface="Verdana"/>
                <a:ea typeface="Verdana"/>
              </a:rPr>
              <a:t>gebruiken</a:t>
            </a:r>
            <a:r>
              <a:rPr lang="en-US" sz="1320">
                <a:solidFill>
                  <a:srgbClr val="007B85"/>
                </a:solidFill>
                <a:latin typeface="Verdana"/>
                <a:ea typeface="Verdana"/>
              </a:rPr>
              <a:t> tools; </a:t>
            </a:r>
            <a:r>
              <a:rPr lang="en-US" sz="1320" err="1">
                <a:solidFill>
                  <a:srgbClr val="007B85"/>
                </a:solidFill>
                <a:latin typeface="Verdana"/>
                <a:ea typeface="Verdana"/>
              </a:rPr>
              <a:t>een</a:t>
            </a:r>
            <a:r>
              <a:rPr lang="en-US" sz="1320">
                <a:solidFill>
                  <a:srgbClr val="007B85"/>
                </a:solidFill>
                <a:latin typeface="Verdana"/>
                <a:ea typeface="Verdana"/>
              </a:rPr>
              <a:t> </a:t>
            </a:r>
            <a:r>
              <a:rPr lang="en-US" sz="1320" err="1">
                <a:solidFill>
                  <a:srgbClr val="007B85"/>
                </a:solidFill>
                <a:latin typeface="Verdana"/>
                <a:ea typeface="Verdana"/>
              </a:rPr>
              <a:t>paar</a:t>
            </a:r>
            <a:r>
              <a:rPr lang="en-US" sz="1320">
                <a:solidFill>
                  <a:srgbClr val="007B85"/>
                </a:solidFill>
                <a:latin typeface="Verdana"/>
                <a:ea typeface="Verdana"/>
              </a:rPr>
              <a:t> </a:t>
            </a:r>
            <a:r>
              <a:rPr lang="en-US" sz="1320" err="1">
                <a:solidFill>
                  <a:srgbClr val="007B85"/>
                </a:solidFill>
                <a:latin typeface="Verdana"/>
                <a:ea typeface="Verdana"/>
              </a:rPr>
              <a:t>kiezen</a:t>
            </a:r>
            <a:r>
              <a:rPr lang="en-US" sz="1320">
                <a:solidFill>
                  <a:srgbClr val="007B85"/>
                </a:solidFill>
                <a:latin typeface="Verdana"/>
                <a:ea typeface="Verdana"/>
              </a:rPr>
              <a:t> </a:t>
            </a:r>
            <a:r>
              <a:rPr lang="en-US" sz="1320" err="1">
                <a:solidFill>
                  <a:srgbClr val="007B85"/>
                </a:solidFill>
                <a:latin typeface="Verdana"/>
                <a:ea typeface="Verdana"/>
              </a:rPr>
              <a:t>en</a:t>
            </a:r>
            <a:r>
              <a:rPr lang="en-US" sz="1320">
                <a:solidFill>
                  <a:srgbClr val="007B85"/>
                </a:solidFill>
                <a:latin typeface="Verdana"/>
                <a:ea typeface="Verdana"/>
              </a:rPr>
              <a:t> </a:t>
            </a:r>
            <a:r>
              <a:rPr lang="en-US" sz="1320" err="1">
                <a:solidFill>
                  <a:srgbClr val="007B85"/>
                </a:solidFill>
                <a:latin typeface="Verdana"/>
                <a:ea typeface="Verdana"/>
              </a:rPr>
              <a:t>deze</a:t>
            </a:r>
            <a:r>
              <a:rPr lang="en-US" sz="1320">
                <a:solidFill>
                  <a:srgbClr val="007B85"/>
                </a:solidFill>
                <a:latin typeface="Verdana"/>
                <a:ea typeface="Verdana"/>
              </a:rPr>
              <a:t> </a:t>
            </a:r>
            <a:r>
              <a:rPr lang="en-US" sz="1320" err="1">
                <a:solidFill>
                  <a:srgbClr val="007B85"/>
                </a:solidFill>
                <a:latin typeface="Verdana"/>
                <a:ea typeface="Verdana"/>
              </a:rPr>
              <a:t>goed</a:t>
            </a:r>
            <a:r>
              <a:rPr lang="en-US" sz="1320">
                <a:solidFill>
                  <a:srgbClr val="007B85"/>
                </a:solidFill>
                <a:latin typeface="Verdana"/>
                <a:ea typeface="Verdana"/>
              </a:rPr>
              <a:t> </a:t>
            </a:r>
            <a:r>
              <a:rPr lang="en-US" sz="1320" err="1">
                <a:solidFill>
                  <a:srgbClr val="007B85"/>
                </a:solidFill>
                <a:latin typeface="Verdana"/>
                <a:ea typeface="Verdana"/>
              </a:rPr>
              <a:t>introduceren</a:t>
            </a:r>
            <a:endParaRPr lang="en-US" sz="1320">
              <a:solidFill>
                <a:srgbClr val="007B85"/>
              </a:solidFill>
              <a:latin typeface="Verdana"/>
              <a:ea typeface="Verdana"/>
            </a:endParaRPr>
          </a:p>
          <a:p>
            <a:pPr marL="205740" indent="-205740" fontAlgn="t">
              <a:lnSpc>
                <a:spcPts val="1800"/>
              </a:lnSpc>
              <a:buFont typeface="Arial" panose="020B0604020202020204" pitchFamily="34" charset="0"/>
              <a:buChar char="•"/>
            </a:pPr>
            <a:endParaRPr lang="nl-NL" sz="1320">
              <a:solidFill>
                <a:srgbClr val="007B85"/>
              </a:solidFill>
              <a:latin typeface="Verdana"/>
              <a:ea typeface="Verdana"/>
            </a:endParaRPr>
          </a:p>
        </p:txBody>
      </p:sp>
    </p:spTree>
    <p:extLst>
      <p:ext uri="{BB962C8B-B14F-4D97-AF65-F5344CB8AC3E}">
        <p14:creationId xmlns:p14="http://schemas.microsoft.com/office/powerpoint/2010/main" val="2849906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D7EF5E-6A62-4B06-8BAC-80C4D3D693AE}"/>
              </a:ext>
            </a:extLst>
          </p:cNvPr>
          <p:cNvSpPr>
            <a:spLocks noGrp="1"/>
          </p:cNvSpPr>
          <p:nvPr>
            <p:ph type="title"/>
          </p:nvPr>
        </p:nvSpPr>
        <p:spPr>
          <a:xfrm>
            <a:off x="921948" y="2510720"/>
            <a:ext cx="9760449" cy="2631468"/>
          </a:xfrm>
        </p:spPr>
        <p:txBody>
          <a:bodyPr>
            <a:noAutofit/>
          </a:bodyPr>
          <a:lstStyle/>
          <a:p>
            <a:pPr algn="ctr"/>
            <a:r>
              <a:rPr lang="nl-NL" sz="2000" b="1" i="1">
                <a:latin typeface="Verdana Regular"/>
              </a:rPr>
              <a:t>Welke inzichten heeft het jou gegeven?</a:t>
            </a:r>
            <a:br>
              <a:rPr lang="nl-NL" sz="2000" b="1" i="1">
                <a:latin typeface="Verdana Regular"/>
              </a:rPr>
            </a:br>
            <a:br>
              <a:rPr lang="nl-NL" sz="2000" b="1" i="1">
                <a:latin typeface="Verdana Regular"/>
              </a:rPr>
            </a:br>
            <a:br>
              <a:rPr lang="nl-NL" sz="2000" b="1" i="1">
                <a:latin typeface="Verdana Regular"/>
              </a:rPr>
            </a:br>
            <a:r>
              <a:rPr lang="nl-NL" sz="2000" b="1" i="1">
                <a:latin typeface="Verdana Regular"/>
              </a:rPr>
              <a:t>Heb je inspiratie gekregen om je eigen </a:t>
            </a:r>
            <a:r>
              <a:rPr lang="nl-NL" sz="2000" b="1" i="1" err="1">
                <a:latin typeface="Verdana Regular"/>
              </a:rPr>
              <a:t>lean</a:t>
            </a:r>
            <a:r>
              <a:rPr lang="nl-NL" sz="2000" b="1" i="1">
                <a:latin typeface="Verdana Regular"/>
              </a:rPr>
              <a:t> reis te verbeteren?</a:t>
            </a:r>
            <a:endParaRPr lang="nl-NL" sz="2000" b="1" i="1"/>
          </a:p>
        </p:txBody>
      </p:sp>
      <p:sp>
        <p:nvSpPr>
          <p:cNvPr id="4" name="Titel 1">
            <a:extLst>
              <a:ext uri="{FF2B5EF4-FFF2-40B4-BE49-F238E27FC236}">
                <a16:creationId xmlns:a16="http://schemas.microsoft.com/office/drawing/2014/main" id="{FF14C665-EF6B-A374-68B7-22BBA434C643}"/>
              </a:ext>
            </a:extLst>
          </p:cNvPr>
          <p:cNvSpPr txBox="1">
            <a:spLocks/>
          </p:cNvSpPr>
          <p:nvPr/>
        </p:nvSpPr>
        <p:spPr>
          <a:xfrm>
            <a:off x="790377" y="606710"/>
            <a:ext cx="11235267" cy="381000"/>
          </a:xfrm>
          <a:prstGeom prst="rect">
            <a:avLst/>
          </a:prstGeom>
          <a:ln>
            <a:noFill/>
          </a:ln>
        </p:spPr>
        <p:txBody>
          <a:bodyPr vert="horz" lIns="91440" tIns="45720" rIns="91440" bIns="45720" rtlCol="0" anchor="ctr">
            <a:noAutofit/>
          </a:bodyPr>
          <a:lstStyle>
            <a:lvl1pPr>
              <a:lnSpc>
                <a:spcPct val="90000"/>
              </a:lnSpc>
              <a:spcBef>
                <a:spcPct val="0"/>
              </a:spcBef>
              <a:buNone/>
              <a:defRPr sz="2000" b="1" i="0" strike="noStrike" spc="40" baseline="0">
                <a:solidFill>
                  <a:srgbClr val="00747A"/>
                </a:solidFill>
                <a:latin typeface="Verdana Regular"/>
                <a:ea typeface="+mj-ea"/>
                <a:cs typeface="+mj-cs"/>
              </a:defRPr>
            </a:lvl1pPr>
          </a:lstStyle>
          <a:p>
            <a:r>
              <a:rPr lang="nl-NL" sz="2400">
                <a:latin typeface="Calibri" panose="020F0502020204030204" pitchFamily="34" charset="0"/>
                <a:ea typeface="Calibri" panose="020F0502020204030204" pitchFamily="34" charset="0"/>
                <a:cs typeface="Calibri" panose="020F0502020204030204" pitchFamily="34" charset="0"/>
              </a:rPr>
              <a:t>Met elkaar in gesprek</a:t>
            </a:r>
          </a:p>
        </p:txBody>
      </p:sp>
      <p:pic>
        <p:nvPicPr>
          <p:cNvPr id="5" name="Graphic 4" descr="3D-bril met effen opvulling">
            <a:extLst>
              <a:ext uri="{FF2B5EF4-FFF2-40B4-BE49-F238E27FC236}">
                <a16:creationId xmlns:a16="http://schemas.microsoft.com/office/drawing/2014/main" id="{A11B26C6-964F-8C12-384A-F9522679409C}"/>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612467" y="1286934"/>
            <a:ext cx="1634066" cy="1634066"/>
          </a:xfrm>
          <a:prstGeom prst="rect">
            <a:avLst/>
          </a:prstGeom>
        </p:spPr>
      </p:pic>
    </p:spTree>
    <p:extLst>
      <p:ext uri="{BB962C8B-B14F-4D97-AF65-F5344CB8AC3E}">
        <p14:creationId xmlns:p14="http://schemas.microsoft.com/office/powerpoint/2010/main" val="7993819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BD753836-FCF8-5E82-1E42-6F54EBD67BB7}"/>
              </a:ext>
            </a:extLst>
          </p:cNvPr>
          <p:cNvPicPr>
            <a:picLocks noChangeAspect="1"/>
          </p:cNvPicPr>
          <p:nvPr/>
        </p:nvPicPr>
        <p:blipFill>
          <a:blip r:embed="rId2" cstate="print">
            <a:extLst>
              <a:ext uri="{28A0092B-C50C-407E-A947-70E740481C1C}">
                <a14:useLocalDpi xmlns:a14="http://schemas.microsoft.com/office/drawing/2010/main" val="0"/>
              </a:ext>
            </a:extLst>
          </a:blip>
          <a:srcRect t="28518" r="1852" b="7161"/>
          <a:stretch>
            <a:fillRect/>
          </a:stretch>
        </p:blipFill>
        <p:spPr>
          <a:xfrm>
            <a:off x="0" y="126999"/>
            <a:ext cx="12128258" cy="6570133"/>
          </a:xfrm>
          <a:prstGeom prst="rect">
            <a:avLst/>
          </a:prstGeom>
        </p:spPr>
      </p:pic>
    </p:spTree>
    <p:extLst>
      <p:ext uri="{BB962C8B-B14F-4D97-AF65-F5344CB8AC3E}">
        <p14:creationId xmlns:p14="http://schemas.microsoft.com/office/powerpoint/2010/main" val="5849126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CE1DF09E-966E-785D-07C4-71987F260237}"/>
              </a:ext>
            </a:extLst>
          </p:cNvPr>
          <p:cNvPicPr>
            <a:picLocks noChangeAspect="1"/>
          </p:cNvPicPr>
          <p:nvPr/>
        </p:nvPicPr>
        <p:blipFill>
          <a:blip r:embed="rId2">
            <a:extLst>
              <a:ext uri="{28A0092B-C50C-407E-A947-70E740481C1C}">
                <a14:useLocalDpi xmlns:a14="http://schemas.microsoft.com/office/drawing/2010/main" val="0"/>
              </a:ext>
            </a:extLst>
          </a:blip>
          <a:srcRect t="2945" b="22055"/>
          <a:stretch>
            <a:fillRect/>
          </a:stretch>
        </p:blipFill>
        <p:spPr>
          <a:xfrm>
            <a:off x="149076" y="80271"/>
            <a:ext cx="12191980" cy="6857990"/>
          </a:xfrm>
          <a:prstGeom prst="rect">
            <a:avLst/>
          </a:prstGeom>
          <a:noFill/>
        </p:spPr>
      </p:pic>
      <p:sp>
        <p:nvSpPr>
          <p:cNvPr id="3" name="Tijdelijke aanduiding voor dianummer 2" hidden="1">
            <a:extLst>
              <a:ext uri="{FF2B5EF4-FFF2-40B4-BE49-F238E27FC236}">
                <a16:creationId xmlns:a16="http://schemas.microsoft.com/office/drawing/2014/main" id="{961F74F8-6A48-A8A5-FA5C-FE6C82A4115F}"/>
              </a:ext>
            </a:extLst>
          </p:cNvPr>
          <p:cNvSpPr>
            <a:spLocks noGrp="1"/>
          </p:cNvSpPr>
          <p:nvPr>
            <p:ph type="sldNum" sz="quarter" idx="12"/>
          </p:nvPr>
        </p:nvSpPr>
        <p:spPr/>
        <p:txBody>
          <a:bodyPr/>
          <a:lstStyle/>
          <a:p>
            <a:pPr>
              <a:spcAft>
                <a:spcPts val="600"/>
              </a:spcAft>
              <a:defRPr/>
            </a:pPr>
            <a:fld id="{65852BC3-2964-4157-8321-D964A0AC2E1F}" type="slidenum">
              <a:rPr lang="nl-NL" smtClean="0"/>
              <a:pPr>
                <a:spcAft>
                  <a:spcPts val="600"/>
                </a:spcAft>
                <a:defRPr/>
              </a:pPr>
              <a:t>13</a:t>
            </a:fld>
            <a:endParaRPr lang="nl-NL"/>
          </a:p>
        </p:txBody>
      </p:sp>
    </p:spTree>
    <p:extLst>
      <p:ext uri="{BB962C8B-B14F-4D97-AF65-F5344CB8AC3E}">
        <p14:creationId xmlns:p14="http://schemas.microsoft.com/office/powerpoint/2010/main" val="10505065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Numerieke Score Op Een Kaart in De Hand Van De Jury. Hand Die Een Kaart Met  Een Scorebord Vasthoudt. Scorenummer Omhoog. Stem Van Vector Illustratie -  Illustratie van aantal, kaart: 238046987">
            <a:extLst>
              <a:ext uri="{FF2B5EF4-FFF2-40B4-BE49-F238E27FC236}">
                <a16:creationId xmlns:a16="http://schemas.microsoft.com/office/drawing/2014/main" id="{A1ACAD79-0765-5729-D79B-F2F084040710}"/>
              </a:ext>
            </a:extLst>
          </p:cNvPr>
          <p:cNvPicPr>
            <a:picLocks noGrp="1" noChangeAspect="1"/>
          </p:cNvPicPr>
          <p:nvPr>
            <p:ph idx="1"/>
          </p:nvPr>
        </p:nvPicPr>
        <p:blipFill>
          <a:blip r:embed="rId3"/>
          <a:stretch>
            <a:fillRect/>
          </a:stretch>
        </p:blipFill>
        <p:spPr>
          <a:xfrm>
            <a:off x="3606800" y="2032000"/>
            <a:ext cx="9525" cy="9525"/>
          </a:xfrm>
        </p:spPr>
      </p:pic>
      <p:pic>
        <p:nvPicPr>
          <p:cNvPr id="9" name="Picture 8" descr="Vote app Stock Vector Images - Alamy">
            <a:extLst>
              <a:ext uri="{FF2B5EF4-FFF2-40B4-BE49-F238E27FC236}">
                <a16:creationId xmlns:a16="http://schemas.microsoft.com/office/drawing/2014/main" id="{2C3EEB75-DEDA-BB9F-F3A1-46EF00B94A61}"/>
              </a:ext>
            </a:extLst>
          </p:cNvPr>
          <p:cNvPicPr>
            <a:picLocks noChangeAspect="1"/>
          </p:cNvPicPr>
          <p:nvPr/>
        </p:nvPicPr>
        <p:blipFill>
          <a:blip r:embed="rId4"/>
          <a:srcRect r="177" b="4932"/>
          <a:stretch>
            <a:fillRect/>
          </a:stretch>
        </p:blipFill>
        <p:spPr>
          <a:xfrm>
            <a:off x="2820035" y="1462087"/>
            <a:ext cx="5728978" cy="3517673"/>
          </a:xfrm>
          <a:prstGeom prst="rect">
            <a:avLst/>
          </a:prstGeom>
        </p:spPr>
      </p:pic>
    </p:spTree>
    <p:extLst>
      <p:ext uri="{BB962C8B-B14F-4D97-AF65-F5344CB8AC3E}">
        <p14:creationId xmlns:p14="http://schemas.microsoft.com/office/powerpoint/2010/main" val="9641812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D2A8655-82DE-D2E3-CDBB-DD3E51E66703}"/>
              </a:ext>
            </a:extLst>
          </p:cNvPr>
          <p:cNvSpPr>
            <a:spLocks noGrp="1"/>
          </p:cNvSpPr>
          <p:nvPr>
            <p:ph type="title"/>
          </p:nvPr>
        </p:nvSpPr>
        <p:spPr/>
        <p:txBody>
          <a:bodyPr/>
          <a:lstStyle/>
          <a:p>
            <a:r>
              <a:rPr lang="nl-NL" b="1" err="1">
                <a:solidFill>
                  <a:srgbClr val="006666"/>
                </a:solidFill>
                <a:latin typeface="Calibri" panose="020F0502020204030204" pitchFamily="34" charset="0"/>
                <a:ea typeface="Calibri" panose="020F0502020204030204" pitchFamily="34" charset="0"/>
                <a:cs typeface="Calibri" panose="020F0502020204030204" pitchFamily="34" charset="0"/>
              </a:rPr>
              <a:t>Zorgoranisatie</a:t>
            </a:r>
            <a:r>
              <a:rPr lang="nl-NL" b="1">
                <a:solidFill>
                  <a:srgbClr val="006666"/>
                </a:solidFill>
                <a:latin typeface="Calibri" panose="020F0502020204030204" pitchFamily="34" charset="0"/>
                <a:ea typeface="Calibri" panose="020F0502020204030204" pitchFamily="34" charset="0"/>
                <a:cs typeface="Calibri" panose="020F0502020204030204" pitchFamily="34" charset="0"/>
              </a:rPr>
              <a:t> Omring: waar praten wij dan over</a:t>
            </a:r>
          </a:p>
        </p:txBody>
      </p:sp>
      <p:grpSp>
        <p:nvGrpSpPr>
          <p:cNvPr id="7" name="Groep 6">
            <a:extLst>
              <a:ext uri="{FF2B5EF4-FFF2-40B4-BE49-F238E27FC236}">
                <a16:creationId xmlns:a16="http://schemas.microsoft.com/office/drawing/2014/main" id="{DFD632AF-AC30-6CB2-F337-B6C1320BF14A}"/>
              </a:ext>
            </a:extLst>
          </p:cNvPr>
          <p:cNvGrpSpPr/>
          <p:nvPr/>
        </p:nvGrpSpPr>
        <p:grpSpPr>
          <a:xfrm>
            <a:off x="1188722" y="721359"/>
            <a:ext cx="4698372" cy="5879185"/>
            <a:chOff x="1188721" y="721359"/>
            <a:chExt cx="4910665" cy="5879185"/>
          </a:xfrm>
        </p:grpSpPr>
        <p:pic>
          <p:nvPicPr>
            <p:cNvPr id="5" name="Afbeelding 4" descr="Afbeelding met tekst, schermopname, Multimediasoftware, berg&#10;&#10;Door AI gegenereerde inhoud is mogelijk onjuist.">
              <a:extLst>
                <a:ext uri="{FF2B5EF4-FFF2-40B4-BE49-F238E27FC236}">
                  <a16:creationId xmlns:a16="http://schemas.microsoft.com/office/drawing/2014/main" id="{B04B6906-A8BE-10C0-0448-C4F3C3263D3C}"/>
                </a:ext>
              </a:extLst>
            </p:cNvPr>
            <p:cNvPicPr>
              <a:picLocks noChangeAspect="1"/>
            </p:cNvPicPr>
            <p:nvPr/>
          </p:nvPicPr>
          <p:blipFill>
            <a:blip r:embed="rId2"/>
            <a:srcRect l="67524" t="26145" r="18381" b="7952"/>
            <a:stretch>
              <a:fillRect/>
            </a:stretch>
          </p:blipFill>
          <p:spPr>
            <a:xfrm>
              <a:off x="1188721" y="722547"/>
              <a:ext cx="4411333" cy="5877997"/>
            </a:xfrm>
            <a:prstGeom prst="rect">
              <a:avLst/>
            </a:prstGeom>
            <a:ln>
              <a:solidFill>
                <a:schemeClr val="bg1"/>
              </a:solidFill>
            </a:ln>
          </p:spPr>
        </p:pic>
        <p:sp>
          <p:nvSpPr>
            <p:cNvPr id="6" name="Rechthoek 5">
              <a:extLst>
                <a:ext uri="{FF2B5EF4-FFF2-40B4-BE49-F238E27FC236}">
                  <a16:creationId xmlns:a16="http://schemas.microsoft.com/office/drawing/2014/main" id="{201342D3-9EE8-3062-04E2-634A3BC91766}"/>
                </a:ext>
              </a:extLst>
            </p:cNvPr>
            <p:cNvSpPr/>
            <p:nvPr/>
          </p:nvSpPr>
          <p:spPr>
            <a:xfrm>
              <a:off x="4751493" y="721359"/>
              <a:ext cx="1347893" cy="86021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pic>
        <p:nvPicPr>
          <p:cNvPr id="3" name="Graphic 2" descr="Markering silhouet">
            <a:extLst>
              <a:ext uri="{FF2B5EF4-FFF2-40B4-BE49-F238E27FC236}">
                <a16:creationId xmlns:a16="http://schemas.microsoft.com/office/drawing/2014/main" id="{EBB96753-BAF6-B384-2188-08740ABADA3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981201" y="1916987"/>
            <a:ext cx="279114" cy="279114"/>
          </a:xfrm>
          <a:prstGeom prst="rect">
            <a:avLst/>
          </a:prstGeom>
        </p:spPr>
      </p:pic>
      <p:sp>
        <p:nvSpPr>
          <p:cNvPr id="4" name="Tekstvak 3">
            <a:extLst>
              <a:ext uri="{FF2B5EF4-FFF2-40B4-BE49-F238E27FC236}">
                <a16:creationId xmlns:a16="http://schemas.microsoft.com/office/drawing/2014/main" id="{D8667C3F-EC45-590C-8E54-AB49A1632DD1}"/>
              </a:ext>
            </a:extLst>
          </p:cNvPr>
          <p:cNvSpPr txBox="1"/>
          <p:nvPr/>
        </p:nvSpPr>
        <p:spPr>
          <a:xfrm>
            <a:off x="2095482" y="2056544"/>
            <a:ext cx="957313" cy="292388"/>
          </a:xfrm>
          <a:prstGeom prst="rect">
            <a:avLst/>
          </a:prstGeom>
          <a:noFill/>
        </p:spPr>
        <p:txBody>
          <a:bodyPr wrap="none" rtlCol="0">
            <a:spAutoFit/>
          </a:bodyPr>
          <a:lstStyle/>
          <a:p>
            <a:pPr algn="l"/>
            <a:r>
              <a:rPr lang="nl-NL" sz="700" b="1">
                <a:solidFill>
                  <a:srgbClr val="006666"/>
                </a:solidFill>
              </a:rPr>
              <a:t>Groene verpleeghuis</a:t>
            </a:r>
          </a:p>
          <a:p>
            <a:pPr algn="l"/>
            <a:r>
              <a:rPr lang="nl-NL" sz="600">
                <a:solidFill>
                  <a:srgbClr val="006666"/>
                </a:solidFill>
              </a:rPr>
              <a:t>Den Burg juni ‘26</a:t>
            </a:r>
          </a:p>
        </p:txBody>
      </p:sp>
      <p:sp>
        <p:nvSpPr>
          <p:cNvPr id="8" name="Ovaal 7">
            <a:extLst>
              <a:ext uri="{FF2B5EF4-FFF2-40B4-BE49-F238E27FC236}">
                <a16:creationId xmlns:a16="http://schemas.microsoft.com/office/drawing/2014/main" id="{050A86C6-4C1A-EA49-2370-A13AE40B04D9}"/>
              </a:ext>
            </a:extLst>
          </p:cNvPr>
          <p:cNvSpPr/>
          <p:nvPr/>
        </p:nvSpPr>
        <p:spPr>
          <a:xfrm>
            <a:off x="2224355" y="2028052"/>
            <a:ext cx="71919" cy="45719"/>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Ovaal 8">
            <a:extLst>
              <a:ext uri="{FF2B5EF4-FFF2-40B4-BE49-F238E27FC236}">
                <a16:creationId xmlns:a16="http://schemas.microsoft.com/office/drawing/2014/main" id="{97CC8871-7C02-482B-F721-B43275B6A55D}"/>
              </a:ext>
            </a:extLst>
          </p:cNvPr>
          <p:cNvSpPr/>
          <p:nvPr/>
        </p:nvSpPr>
        <p:spPr>
          <a:xfrm>
            <a:off x="2188395" y="2688488"/>
            <a:ext cx="71919" cy="45719"/>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Ovaal 9">
            <a:extLst>
              <a:ext uri="{FF2B5EF4-FFF2-40B4-BE49-F238E27FC236}">
                <a16:creationId xmlns:a16="http://schemas.microsoft.com/office/drawing/2014/main" id="{066B47B5-A2EE-1F97-CEA4-0475D9207296}"/>
              </a:ext>
            </a:extLst>
          </p:cNvPr>
          <p:cNvSpPr/>
          <p:nvPr/>
        </p:nvSpPr>
        <p:spPr>
          <a:xfrm>
            <a:off x="1909282" y="3230025"/>
            <a:ext cx="71919" cy="45719"/>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Ovaal 10">
            <a:extLst>
              <a:ext uri="{FF2B5EF4-FFF2-40B4-BE49-F238E27FC236}">
                <a16:creationId xmlns:a16="http://schemas.microsoft.com/office/drawing/2014/main" id="{7FE7AE94-483C-7784-2B34-7986BC1D6E41}"/>
              </a:ext>
            </a:extLst>
          </p:cNvPr>
          <p:cNvSpPr/>
          <p:nvPr/>
        </p:nvSpPr>
        <p:spPr>
          <a:xfrm>
            <a:off x="2188395" y="2853043"/>
            <a:ext cx="71919" cy="45719"/>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Ovaal 11">
            <a:extLst>
              <a:ext uri="{FF2B5EF4-FFF2-40B4-BE49-F238E27FC236}">
                <a16:creationId xmlns:a16="http://schemas.microsoft.com/office/drawing/2014/main" id="{D9CF7602-7EA8-41B1-CCE4-0A7799D9B024}"/>
              </a:ext>
            </a:extLst>
          </p:cNvPr>
          <p:cNvSpPr/>
          <p:nvPr/>
        </p:nvSpPr>
        <p:spPr>
          <a:xfrm>
            <a:off x="1945241" y="2893110"/>
            <a:ext cx="71919" cy="45719"/>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Ovaal 12">
            <a:extLst>
              <a:ext uri="{FF2B5EF4-FFF2-40B4-BE49-F238E27FC236}">
                <a16:creationId xmlns:a16="http://schemas.microsoft.com/office/drawing/2014/main" id="{4859A4D6-5B9D-58CE-92A6-96AF40D6FB6C}"/>
              </a:ext>
            </a:extLst>
          </p:cNvPr>
          <p:cNvSpPr/>
          <p:nvPr/>
        </p:nvSpPr>
        <p:spPr>
          <a:xfrm>
            <a:off x="3052795" y="3169063"/>
            <a:ext cx="71919" cy="45719"/>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Ovaal 13">
            <a:extLst>
              <a:ext uri="{FF2B5EF4-FFF2-40B4-BE49-F238E27FC236}">
                <a16:creationId xmlns:a16="http://schemas.microsoft.com/office/drawing/2014/main" id="{226DD392-7FCE-C69F-2D02-37142B9C94B0}"/>
              </a:ext>
            </a:extLst>
          </p:cNvPr>
          <p:cNvSpPr/>
          <p:nvPr/>
        </p:nvSpPr>
        <p:spPr>
          <a:xfrm>
            <a:off x="3263075" y="3604601"/>
            <a:ext cx="71919" cy="45719"/>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Ovaal 14">
            <a:extLst>
              <a:ext uri="{FF2B5EF4-FFF2-40B4-BE49-F238E27FC236}">
                <a16:creationId xmlns:a16="http://schemas.microsoft.com/office/drawing/2014/main" id="{C44084FC-97CC-6D02-E3EF-82F3F8453B8B}"/>
              </a:ext>
            </a:extLst>
          </p:cNvPr>
          <p:cNvSpPr/>
          <p:nvPr/>
        </p:nvSpPr>
        <p:spPr>
          <a:xfrm>
            <a:off x="1837363" y="3615826"/>
            <a:ext cx="71919" cy="45719"/>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Ovaal 15">
            <a:extLst>
              <a:ext uri="{FF2B5EF4-FFF2-40B4-BE49-F238E27FC236}">
                <a16:creationId xmlns:a16="http://schemas.microsoft.com/office/drawing/2014/main" id="{1C3077DA-B439-1680-9534-2FBE986D3C24}"/>
              </a:ext>
            </a:extLst>
          </p:cNvPr>
          <p:cNvSpPr/>
          <p:nvPr/>
        </p:nvSpPr>
        <p:spPr>
          <a:xfrm>
            <a:off x="2188395" y="4144425"/>
            <a:ext cx="71919" cy="45719"/>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Ovaal 16">
            <a:extLst>
              <a:ext uri="{FF2B5EF4-FFF2-40B4-BE49-F238E27FC236}">
                <a16:creationId xmlns:a16="http://schemas.microsoft.com/office/drawing/2014/main" id="{DD5DB241-4136-1269-DBE8-D14A2A45F55C}"/>
              </a:ext>
            </a:extLst>
          </p:cNvPr>
          <p:cNvSpPr/>
          <p:nvPr/>
        </p:nvSpPr>
        <p:spPr>
          <a:xfrm>
            <a:off x="2059522" y="3992025"/>
            <a:ext cx="71919" cy="45719"/>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Ovaal 17">
            <a:extLst>
              <a:ext uri="{FF2B5EF4-FFF2-40B4-BE49-F238E27FC236}">
                <a16:creationId xmlns:a16="http://schemas.microsoft.com/office/drawing/2014/main" id="{8FA0E694-5957-B07D-D0D4-2371F09B421B}"/>
              </a:ext>
            </a:extLst>
          </p:cNvPr>
          <p:cNvSpPr/>
          <p:nvPr/>
        </p:nvSpPr>
        <p:spPr>
          <a:xfrm>
            <a:off x="3630202" y="4190143"/>
            <a:ext cx="71919" cy="45719"/>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Ovaal 18">
            <a:extLst>
              <a:ext uri="{FF2B5EF4-FFF2-40B4-BE49-F238E27FC236}">
                <a16:creationId xmlns:a16="http://schemas.microsoft.com/office/drawing/2014/main" id="{71D8F22F-E9F4-9BF5-DF52-84E73F67B35B}"/>
              </a:ext>
            </a:extLst>
          </p:cNvPr>
          <p:cNvSpPr/>
          <p:nvPr/>
        </p:nvSpPr>
        <p:spPr>
          <a:xfrm>
            <a:off x="2744912" y="5048036"/>
            <a:ext cx="71919" cy="45719"/>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Ovaal 19">
            <a:extLst>
              <a:ext uri="{FF2B5EF4-FFF2-40B4-BE49-F238E27FC236}">
                <a16:creationId xmlns:a16="http://schemas.microsoft.com/office/drawing/2014/main" id="{D27E7C41-83D3-977B-2B26-F37A6D222910}"/>
              </a:ext>
            </a:extLst>
          </p:cNvPr>
          <p:cNvSpPr/>
          <p:nvPr/>
        </p:nvSpPr>
        <p:spPr>
          <a:xfrm>
            <a:off x="2941150" y="5241533"/>
            <a:ext cx="71919" cy="45719"/>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1" name="Ovaal 20">
            <a:extLst>
              <a:ext uri="{FF2B5EF4-FFF2-40B4-BE49-F238E27FC236}">
                <a16:creationId xmlns:a16="http://schemas.microsoft.com/office/drawing/2014/main" id="{944D8AD0-2205-FD61-7D68-C14709D1297F}"/>
              </a:ext>
            </a:extLst>
          </p:cNvPr>
          <p:cNvSpPr/>
          <p:nvPr/>
        </p:nvSpPr>
        <p:spPr>
          <a:xfrm>
            <a:off x="4165960" y="5167984"/>
            <a:ext cx="71919" cy="45719"/>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2" name="Ovaal 21">
            <a:extLst>
              <a:ext uri="{FF2B5EF4-FFF2-40B4-BE49-F238E27FC236}">
                <a16:creationId xmlns:a16="http://schemas.microsoft.com/office/drawing/2014/main" id="{EE41D8B1-9F3C-4D59-7F8D-D6281570EF15}"/>
              </a:ext>
            </a:extLst>
          </p:cNvPr>
          <p:cNvSpPr/>
          <p:nvPr/>
        </p:nvSpPr>
        <p:spPr>
          <a:xfrm>
            <a:off x="3914245" y="4583986"/>
            <a:ext cx="71919" cy="45719"/>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3" name="Ovaal 22">
            <a:extLst>
              <a:ext uri="{FF2B5EF4-FFF2-40B4-BE49-F238E27FC236}">
                <a16:creationId xmlns:a16="http://schemas.microsoft.com/office/drawing/2014/main" id="{EA842026-52C4-0E4E-4DA3-B08D5A815C04}"/>
              </a:ext>
            </a:extLst>
          </p:cNvPr>
          <p:cNvSpPr/>
          <p:nvPr/>
        </p:nvSpPr>
        <p:spPr>
          <a:xfrm>
            <a:off x="4094041" y="1517512"/>
            <a:ext cx="71919" cy="45719"/>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t>0</a:t>
            </a:r>
          </a:p>
        </p:txBody>
      </p:sp>
      <p:sp>
        <p:nvSpPr>
          <p:cNvPr id="24" name="Tekstvak 23">
            <a:extLst>
              <a:ext uri="{FF2B5EF4-FFF2-40B4-BE49-F238E27FC236}">
                <a16:creationId xmlns:a16="http://schemas.microsoft.com/office/drawing/2014/main" id="{27345820-F58F-0B9A-6274-241A617BB385}"/>
              </a:ext>
            </a:extLst>
          </p:cNvPr>
          <p:cNvSpPr txBox="1"/>
          <p:nvPr/>
        </p:nvSpPr>
        <p:spPr>
          <a:xfrm>
            <a:off x="4110648" y="1450618"/>
            <a:ext cx="542136" cy="200055"/>
          </a:xfrm>
          <a:prstGeom prst="rect">
            <a:avLst/>
          </a:prstGeom>
          <a:noFill/>
        </p:spPr>
        <p:txBody>
          <a:bodyPr wrap="none" rtlCol="0">
            <a:spAutoFit/>
          </a:bodyPr>
          <a:lstStyle/>
          <a:p>
            <a:pPr algn="l"/>
            <a:r>
              <a:rPr lang="nl-NL" sz="700" b="1">
                <a:solidFill>
                  <a:srgbClr val="006666"/>
                </a:solidFill>
              </a:rPr>
              <a:t>Thuiszorg</a:t>
            </a:r>
          </a:p>
        </p:txBody>
      </p:sp>
      <p:sp>
        <p:nvSpPr>
          <p:cNvPr id="25" name="Ovaal 24">
            <a:extLst>
              <a:ext uri="{FF2B5EF4-FFF2-40B4-BE49-F238E27FC236}">
                <a16:creationId xmlns:a16="http://schemas.microsoft.com/office/drawing/2014/main" id="{10019F92-569B-9273-2549-2BCC9BF47ECF}"/>
              </a:ext>
            </a:extLst>
          </p:cNvPr>
          <p:cNvSpPr/>
          <p:nvPr/>
        </p:nvSpPr>
        <p:spPr>
          <a:xfrm>
            <a:off x="4463909" y="4583987"/>
            <a:ext cx="71919" cy="45719"/>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6" name="Ovaal 25">
            <a:extLst>
              <a:ext uri="{FF2B5EF4-FFF2-40B4-BE49-F238E27FC236}">
                <a16:creationId xmlns:a16="http://schemas.microsoft.com/office/drawing/2014/main" id="{7C77AADB-7140-5EEF-D19C-09192394F624}"/>
              </a:ext>
            </a:extLst>
          </p:cNvPr>
          <p:cNvSpPr/>
          <p:nvPr/>
        </p:nvSpPr>
        <p:spPr>
          <a:xfrm>
            <a:off x="3804863" y="5145125"/>
            <a:ext cx="71919" cy="45719"/>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7" name="Ovaal 26">
            <a:extLst>
              <a:ext uri="{FF2B5EF4-FFF2-40B4-BE49-F238E27FC236}">
                <a16:creationId xmlns:a16="http://schemas.microsoft.com/office/drawing/2014/main" id="{CA0717EC-374B-BB77-B174-DC26AACAC432}"/>
              </a:ext>
            </a:extLst>
          </p:cNvPr>
          <p:cNvSpPr/>
          <p:nvPr/>
        </p:nvSpPr>
        <p:spPr>
          <a:xfrm>
            <a:off x="3702121" y="4784070"/>
            <a:ext cx="71919" cy="45719"/>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8" name="Ovaal 27">
            <a:extLst>
              <a:ext uri="{FF2B5EF4-FFF2-40B4-BE49-F238E27FC236}">
                <a16:creationId xmlns:a16="http://schemas.microsoft.com/office/drawing/2014/main" id="{C9512ED7-5EF8-DBBA-3FD6-00103117E2AA}"/>
              </a:ext>
            </a:extLst>
          </p:cNvPr>
          <p:cNvSpPr/>
          <p:nvPr/>
        </p:nvSpPr>
        <p:spPr>
          <a:xfrm>
            <a:off x="3426432" y="4445286"/>
            <a:ext cx="71919" cy="45719"/>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9" name="Ovaal 28">
            <a:extLst>
              <a:ext uri="{FF2B5EF4-FFF2-40B4-BE49-F238E27FC236}">
                <a16:creationId xmlns:a16="http://schemas.microsoft.com/office/drawing/2014/main" id="{626F6465-26B5-82D4-06A0-5E3365BEECD9}"/>
              </a:ext>
            </a:extLst>
          </p:cNvPr>
          <p:cNvSpPr/>
          <p:nvPr/>
        </p:nvSpPr>
        <p:spPr>
          <a:xfrm>
            <a:off x="2941150" y="4731250"/>
            <a:ext cx="71919" cy="45719"/>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1" name="Ovaal 30">
            <a:extLst>
              <a:ext uri="{FF2B5EF4-FFF2-40B4-BE49-F238E27FC236}">
                <a16:creationId xmlns:a16="http://schemas.microsoft.com/office/drawing/2014/main" id="{66B305EF-737E-44E8-E4C7-F84DB6AC5586}"/>
              </a:ext>
            </a:extLst>
          </p:cNvPr>
          <p:cNvSpPr/>
          <p:nvPr/>
        </p:nvSpPr>
        <p:spPr>
          <a:xfrm>
            <a:off x="3914244" y="5322864"/>
            <a:ext cx="71919" cy="45719"/>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2" name="Ovaal 31">
            <a:extLst>
              <a:ext uri="{FF2B5EF4-FFF2-40B4-BE49-F238E27FC236}">
                <a16:creationId xmlns:a16="http://schemas.microsoft.com/office/drawing/2014/main" id="{F8CF3645-214E-585D-0225-6CAC8A2285A9}"/>
              </a:ext>
            </a:extLst>
          </p:cNvPr>
          <p:cNvSpPr/>
          <p:nvPr/>
        </p:nvSpPr>
        <p:spPr>
          <a:xfrm>
            <a:off x="4381716" y="4802307"/>
            <a:ext cx="71919" cy="45719"/>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3" name="Ovaal 32">
            <a:extLst>
              <a:ext uri="{FF2B5EF4-FFF2-40B4-BE49-F238E27FC236}">
                <a16:creationId xmlns:a16="http://schemas.microsoft.com/office/drawing/2014/main" id="{B1837084-A4CE-9B08-0BD1-FC2FE6C010FC}"/>
              </a:ext>
            </a:extLst>
          </p:cNvPr>
          <p:cNvSpPr/>
          <p:nvPr/>
        </p:nvSpPr>
        <p:spPr>
          <a:xfrm>
            <a:off x="4237879" y="4399567"/>
            <a:ext cx="71919" cy="45719"/>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4" name="Ovaal 33">
            <a:extLst>
              <a:ext uri="{FF2B5EF4-FFF2-40B4-BE49-F238E27FC236}">
                <a16:creationId xmlns:a16="http://schemas.microsoft.com/office/drawing/2014/main" id="{E944662F-C3A9-7267-8E13-D15CCD9543A0}"/>
              </a:ext>
            </a:extLst>
          </p:cNvPr>
          <p:cNvSpPr/>
          <p:nvPr/>
        </p:nvSpPr>
        <p:spPr>
          <a:xfrm>
            <a:off x="4165960" y="4806929"/>
            <a:ext cx="71919" cy="45719"/>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5" name="Ovaal 34">
            <a:extLst>
              <a:ext uri="{FF2B5EF4-FFF2-40B4-BE49-F238E27FC236}">
                <a16:creationId xmlns:a16="http://schemas.microsoft.com/office/drawing/2014/main" id="{9EB7B8A1-A48A-C809-2B68-89AD7A83C894}"/>
              </a:ext>
            </a:extLst>
          </p:cNvPr>
          <p:cNvSpPr/>
          <p:nvPr/>
        </p:nvSpPr>
        <p:spPr>
          <a:xfrm>
            <a:off x="4576278" y="4738351"/>
            <a:ext cx="71919" cy="45719"/>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7" name="Rechthoek 36">
            <a:extLst>
              <a:ext uri="{FF2B5EF4-FFF2-40B4-BE49-F238E27FC236}">
                <a16:creationId xmlns:a16="http://schemas.microsoft.com/office/drawing/2014/main" id="{31818F7F-EB01-8F27-7DA2-4B8DEA05D821}"/>
              </a:ext>
            </a:extLst>
          </p:cNvPr>
          <p:cNvSpPr/>
          <p:nvPr/>
        </p:nvSpPr>
        <p:spPr>
          <a:xfrm>
            <a:off x="7372126" y="1924961"/>
            <a:ext cx="2760352" cy="3135875"/>
          </a:xfrm>
          <a:prstGeom prst="rect">
            <a:avLst/>
          </a:prstGeom>
          <a:solidFill>
            <a:srgbClr val="006666"/>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nl-NL"/>
              <a:t>30 Woonzorg locaties</a:t>
            </a:r>
          </a:p>
          <a:p>
            <a:r>
              <a:rPr lang="nl-NL"/>
              <a:t>23 Thuiszorgteams</a:t>
            </a:r>
            <a:endParaRPr lang="nl-NL">
              <a:ea typeface="Calibri"/>
              <a:cs typeface="Calibri"/>
            </a:endParaRPr>
          </a:p>
          <a:p>
            <a:r>
              <a:rPr lang="nl-NL"/>
              <a:t>7 Thuisbegeleiding teams</a:t>
            </a:r>
          </a:p>
          <a:p>
            <a:r>
              <a:rPr lang="nl-NL"/>
              <a:t>2 Herstelafdelingen</a:t>
            </a:r>
          </a:p>
          <a:p>
            <a:r>
              <a:rPr lang="nl-NL"/>
              <a:t>2 Hospices</a:t>
            </a:r>
            <a:endParaRPr lang="nl-NL">
              <a:ea typeface="Calibri"/>
              <a:cs typeface="Calibri"/>
            </a:endParaRPr>
          </a:p>
          <a:p>
            <a:r>
              <a:rPr lang="nl-NL"/>
              <a:t>1 Hoofdkantoor</a:t>
            </a:r>
          </a:p>
          <a:p>
            <a:endParaRPr lang="nl-NL"/>
          </a:p>
          <a:p>
            <a:r>
              <a:rPr lang="nl-NL"/>
              <a:t>Aantal mdw 2026: 4500</a:t>
            </a:r>
          </a:p>
        </p:txBody>
      </p:sp>
      <p:sp>
        <p:nvSpPr>
          <p:cNvPr id="38" name="Tekstvak 37">
            <a:extLst>
              <a:ext uri="{FF2B5EF4-FFF2-40B4-BE49-F238E27FC236}">
                <a16:creationId xmlns:a16="http://schemas.microsoft.com/office/drawing/2014/main" id="{FC20969E-C2BB-2D64-DD0E-89A41A0FE65D}"/>
              </a:ext>
            </a:extLst>
          </p:cNvPr>
          <p:cNvSpPr txBox="1"/>
          <p:nvPr/>
        </p:nvSpPr>
        <p:spPr>
          <a:xfrm>
            <a:off x="7551506" y="2073771"/>
            <a:ext cx="1328377" cy="461665"/>
          </a:xfrm>
          <a:prstGeom prst="rect">
            <a:avLst/>
          </a:prstGeom>
          <a:noFill/>
        </p:spPr>
        <p:txBody>
          <a:bodyPr wrap="none" rtlCol="0">
            <a:spAutoFit/>
          </a:bodyPr>
          <a:lstStyle/>
          <a:p>
            <a:pPr algn="l"/>
            <a:r>
              <a:rPr lang="nl-NL" sz="2400" b="1">
                <a:solidFill>
                  <a:schemeClr val="bg1"/>
                </a:solidFill>
              </a:rPr>
              <a:t>Omvang:</a:t>
            </a:r>
          </a:p>
        </p:txBody>
      </p:sp>
      <p:sp>
        <p:nvSpPr>
          <p:cNvPr id="39" name="Ovaal 38">
            <a:extLst>
              <a:ext uri="{FF2B5EF4-FFF2-40B4-BE49-F238E27FC236}">
                <a16:creationId xmlns:a16="http://schemas.microsoft.com/office/drawing/2014/main" id="{A4213E1D-3E7B-0946-DFDA-DA0B7E761D95}"/>
              </a:ext>
            </a:extLst>
          </p:cNvPr>
          <p:cNvSpPr/>
          <p:nvPr/>
        </p:nvSpPr>
        <p:spPr>
          <a:xfrm>
            <a:off x="2224354" y="3726654"/>
            <a:ext cx="71919" cy="45719"/>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640658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Kijken Door Een Verrekijker Stock Illustratie - Illustratie van horloge,  persoon: 19824605">
            <a:extLst>
              <a:ext uri="{FF2B5EF4-FFF2-40B4-BE49-F238E27FC236}">
                <a16:creationId xmlns:a16="http://schemas.microsoft.com/office/drawing/2014/main" id="{3F3B4F42-F733-3EAC-281F-99D907B367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4648" y="2005840"/>
            <a:ext cx="3304513" cy="3304513"/>
          </a:xfrm>
          <a:prstGeom prst="rect">
            <a:avLst/>
          </a:prstGeom>
          <a:noFill/>
          <a:extLst>
            <a:ext uri="{909E8E84-426E-40DD-AFC4-6F175D3DCCD1}">
              <a14:hiddenFill xmlns:a14="http://schemas.microsoft.com/office/drawing/2010/main">
                <a:solidFill>
                  <a:srgbClr val="FFFFFF"/>
                </a:solidFill>
              </a14:hiddenFill>
            </a:ext>
          </a:extLst>
        </p:spPr>
      </p:pic>
      <p:sp>
        <p:nvSpPr>
          <p:cNvPr id="3" name="Tijdelijke aanduiding voor dianummer 2">
            <a:extLst>
              <a:ext uri="{FF2B5EF4-FFF2-40B4-BE49-F238E27FC236}">
                <a16:creationId xmlns:a16="http://schemas.microsoft.com/office/drawing/2014/main" id="{297240FD-9B01-7F5C-6811-659BEDFBB93A}"/>
              </a:ext>
            </a:extLst>
          </p:cNvPr>
          <p:cNvSpPr>
            <a:spLocks noGrp="1"/>
          </p:cNvSpPr>
          <p:nvPr>
            <p:ph type="sldNum" sz="quarter" idx="12"/>
          </p:nvPr>
        </p:nvSpPr>
        <p:spPr/>
        <p:txBody>
          <a:bodyPr/>
          <a:lstStyle/>
          <a:p>
            <a:pPr>
              <a:defRPr/>
            </a:pPr>
            <a:fld id="{65852BC3-2964-4157-8321-D964A0AC2E1F}" type="slidenum">
              <a:rPr lang="nl-NL" smtClean="0"/>
              <a:pPr>
                <a:defRPr/>
              </a:pPr>
              <a:t>4</a:t>
            </a:fld>
            <a:endParaRPr lang="nl-NL"/>
          </a:p>
        </p:txBody>
      </p:sp>
      <p:sp>
        <p:nvSpPr>
          <p:cNvPr id="6" name="Gedachtewolkje: wolk 5">
            <a:extLst>
              <a:ext uri="{FF2B5EF4-FFF2-40B4-BE49-F238E27FC236}">
                <a16:creationId xmlns:a16="http://schemas.microsoft.com/office/drawing/2014/main" id="{2DD76231-0439-2AE7-F130-29719C70BACC}"/>
              </a:ext>
            </a:extLst>
          </p:cNvPr>
          <p:cNvSpPr/>
          <p:nvPr/>
        </p:nvSpPr>
        <p:spPr>
          <a:xfrm>
            <a:off x="8552298" y="1198179"/>
            <a:ext cx="1947535" cy="1347551"/>
          </a:xfrm>
          <a:prstGeom prst="cloudCallout">
            <a:avLst>
              <a:gd name="adj1" fmla="val -64311"/>
              <a:gd name="adj2" fmla="val 73139"/>
            </a:avLst>
          </a:prstGeom>
          <a:solidFill>
            <a:srgbClr val="C9E5E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l-NL" sz="2000">
                <a:solidFill>
                  <a:schemeClr val="tx1"/>
                </a:solidFill>
              </a:rPr>
              <a:t> Veel</a:t>
            </a:r>
          </a:p>
          <a:p>
            <a:r>
              <a:rPr lang="nl-NL" sz="2000">
                <a:solidFill>
                  <a:schemeClr val="tx1"/>
                </a:solidFill>
              </a:rPr>
              <a:t>Autonomie</a:t>
            </a:r>
          </a:p>
        </p:txBody>
      </p:sp>
      <p:sp>
        <p:nvSpPr>
          <p:cNvPr id="7" name="Gedachtewolkje: wolk 6">
            <a:extLst>
              <a:ext uri="{FF2B5EF4-FFF2-40B4-BE49-F238E27FC236}">
                <a16:creationId xmlns:a16="http://schemas.microsoft.com/office/drawing/2014/main" id="{C5D726AA-7BC8-E662-419B-E02E4DC312DF}"/>
              </a:ext>
            </a:extLst>
          </p:cNvPr>
          <p:cNvSpPr/>
          <p:nvPr/>
        </p:nvSpPr>
        <p:spPr>
          <a:xfrm>
            <a:off x="9526065" y="3667125"/>
            <a:ext cx="2512959" cy="1481959"/>
          </a:xfrm>
          <a:prstGeom prst="cloudCallout">
            <a:avLst>
              <a:gd name="adj1" fmla="val -93453"/>
              <a:gd name="adj2" fmla="val -35372"/>
            </a:avLst>
          </a:prstGeom>
          <a:solidFill>
            <a:srgbClr val="C9E5E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l-NL" sz="2000">
                <a:solidFill>
                  <a:schemeClr val="tx1"/>
                </a:solidFill>
              </a:rPr>
              <a:t>Versnippering standaarden</a:t>
            </a:r>
          </a:p>
        </p:txBody>
      </p:sp>
      <p:sp>
        <p:nvSpPr>
          <p:cNvPr id="8" name="Gedachtewolkje: wolk 7">
            <a:extLst>
              <a:ext uri="{FF2B5EF4-FFF2-40B4-BE49-F238E27FC236}">
                <a16:creationId xmlns:a16="http://schemas.microsoft.com/office/drawing/2014/main" id="{BD763192-B60F-434C-B786-0CBF578812F9}"/>
              </a:ext>
            </a:extLst>
          </p:cNvPr>
          <p:cNvSpPr/>
          <p:nvPr/>
        </p:nvSpPr>
        <p:spPr>
          <a:xfrm>
            <a:off x="6564367" y="382826"/>
            <a:ext cx="1822888" cy="1481959"/>
          </a:xfrm>
          <a:prstGeom prst="cloudCallout">
            <a:avLst>
              <a:gd name="adj1" fmla="val -31392"/>
              <a:gd name="adj2" fmla="val 107181"/>
            </a:avLst>
          </a:prstGeom>
          <a:solidFill>
            <a:srgbClr val="C9E5E4"/>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nl-NL" sz="2000">
                <a:solidFill>
                  <a:schemeClr val="tx1"/>
                </a:solidFill>
              </a:rPr>
              <a:t>Langs elkaar heen werken​</a:t>
            </a:r>
          </a:p>
        </p:txBody>
      </p:sp>
      <p:sp>
        <p:nvSpPr>
          <p:cNvPr id="9" name="Gedachtewolkje: wolk 8">
            <a:extLst>
              <a:ext uri="{FF2B5EF4-FFF2-40B4-BE49-F238E27FC236}">
                <a16:creationId xmlns:a16="http://schemas.microsoft.com/office/drawing/2014/main" id="{7D03C549-8805-6689-03C7-4BE3FD740FCF}"/>
              </a:ext>
            </a:extLst>
          </p:cNvPr>
          <p:cNvSpPr/>
          <p:nvPr/>
        </p:nvSpPr>
        <p:spPr>
          <a:xfrm>
            <a:off x="4104042" y="233196"/>
            <a:ext cx="1692166" cy="1481959"/>
          </a:xfrm>
          <a:prstGeom prst="cloudCallout">
            <a:avLst>
              <a:gd name="adj1" fmla="val 11465"/>
              <a:gd name="adj2" fmla="val 100798"/>
            </a:avLst>
          </a:prstGeom>
          <a:solidFill>
            <a:srgbClr val="C9E5E4"/>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nl-NL" sz="2000">
                <a:solidFill>
                  <a:schemeClr val="tx1"/>
                </a:solidFill>
              </a:rPr>
              <a:t>Grote span of control</a:t>
            </a:r>
          </a:p>
        </p:txBody>
      </p:sp>
      <p:sp>
        <p:nvSpPr>
          <p:cNvPr id="10" name="Gedachtewolkje: wolk 9">
            <a:extLst>
              <a:ext uri="{FF2B5EF4-FFF2-40B4-BE49-F238E27FC236}">
                <a16:creationId xmlns:a16="http://schemas.microsoft.com/office/drawing/2014/main" id="{009DF527-F447-9A02-C02D-5F6AFF5DBA02}"/>
              </a:ext>
            </a:extLst>
          </p:cNvPr>
          <p:cNvSpPr/>
          <p:nvPr/>
        </p:nvSpPr>
        <p:spPr>
          <a:xfrm>
            <a:off x="1903686" y="4936355"/>
            <a:ext cx="1887264" cy="1481959"/>
          </a:xfrm>
          <a:prstGeom prst="cloudCallout">
            <a:avLst>
              <a:gd name="adj1" fmla="val 96108"/>
              <a:gd name="adj2" fmla="val -55229"/>
            </a:avLst>
          </a:prstGeom>
          <a:solidFill>
            <a:srgbClr val="C9E5E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l-NL" sz="2000">
                <a:solidFill>
                  <a:schemeClr val="tx1"/>
                </a:solidFill>
              </a:rPr>
              <a:t>Frustratie in prosessen</a:t>
            </a:r>
          </a:p>
        </p:txBody>
      </p:sp>
      <p:sp>
        <p:nvSpPr>
          <p:cNvPr id="11" name="Gedachtewolkje: wolk 10">
            <a:extLst>
              <a:ext uri="{FF2B5EF4-FFF2-40B4-BE49-F238E27FC236}">
                <a16:creationId xmlns:a16="http://schemas.microsoft.com/office/drawing/2014/main" id="{A0BD3939-1736-C6A2-CDEA-07E8A2446415}"/>
              </a:ext>
            </a:extLst>
          </p:cNvPr>
          <p:cNvSpPr/>
          <p:nvPr/>
        </p:nvSpPr>
        <p:spPr>
          <a:xfrm>
            <a:off x="6974600" y="4720731"/>
            <a:ext cx="2305048" cy="1749973"/>
          </a:xfrm>
          <a:prstGeom prst="cloudCallout">
            <a:avLst>
              <a:gd name="adj1" fmla="val -90225"/>
              <a:gd name="adj2" fmla="val -20861"/>
            </a:avLst>
          </a:prstGeom>
          <a:solidFill>
            <a:srgbClr val="C9E5E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l-NL">
                <a:solidFill>
                  <a:schemeClr val="tx1"/>
                </a:solidFill>
              </a:rPr>
              <a:t>Anders</a:t>
            </a:r>
            <a:r>
              <a:rPr lang="nl-NL"/>
              <a:t> </a:t>
            </a:r>
            <a:r>
              <a:rPr lang="nl-NL">
                <a:solidFill>
                  <a:schemeClr val="tx1"/>
                </a:solidFill>
              </a:rPr>
              <a:t>werken per locatie of thuiszorgteam</a:t>
            </a:r>
          </a:p>
        </p:txBody>
      </p:sp>
      <p:sp>
        <p:nvSpPr>
          <p:cNvPr id="12" name="Gedachtewolkje: wolk 11">
            <a:extLst>
              <a:ext uri="{FF2B5EF4-FFF2-40B4-BE49-F238E27FC236}">
                <a16:creationId xmlns:a16="http://schemas.microsoft.com/office/drawing/2014/main" id="{17EE6B7F-4C8B-C360-D63D-FA78048E707C}"/>
              </a:ext>
            </a:extLst>
          </p:cNvPr>
          <p:cNvSpPr/>
          <p:nvPr/>
        </p:nvSpPr>
        <p:spPr>
          <a:xfrm>
            <a:off x="1324303" y="869073"/>
            <a:ext cx="2315400" cy="1481959"/>
          </a:xfrm>
          <a:prstGeom prst="cloudCallout">
            <a:avLst>
              <a:gd name="adj1" fmla="val 58670"/>
              <a:gd name="adj2" fmla="val 103635"/>
            </a:avLst>
          </a:prstGeom>
          <a:solidFill>
            <a:srgbClr val="C9E5E4"/>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nl-NL" sz="2000">
                <a:solidFill>
                  <a:schemeClr val="tx1"/>
                </a:solidFill>
              </a:rPr>
              <a:t>Toeval gestart enthousiasme</a:t>
            </a:r>
          </a:p>
        </p:txBody>
      </p:sp>
      <p:sp>
        <p:nvSpPr>
          <p:cNvPr id="15" name="Gedachtewolkje: wolk 14">
            <a:extLst>
              <a:ext uri="{FF2B5EF4-FFF2-40B4-BE49-F238E27FC236}">
                <a16:creationId xmlns:a16="http://schemas.microsoft.com/office/drawing/2014/main" id="{1B82E797-89F0-97A1-3702-B4B2C2F11720}"/>
              </a:ext>
            </a:extLst>
          </p:cNvPr>
          <p:cNvSpPr/>
          <p:nvPr/>
        </p:nvSpPr>
        <p:spPr>
          <a:xfrm>
            <a:off x="507285" y="2968149"/>
            <a:ext cx="2099281" cy="1313174"/>
          </a:xfrm>
          <a:prstGeom prst="cloudCallout">
            <a:avLst>
              <a:gd name="adj1" fmla="val 89984"/>
              <a:gd name="adj2" fmla="val 14517"/>
            </a:avLst>
          </a:prstGeom>
          <a:solidFill>
            <a:srgbClr val="C9E5E4"/>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nl-NL" sz="2000">
                <a:solidFill>
                  <a:schemeClr val="tx1"/>
                </a:solidFill>
              </a:rPr>
              <a:t>Oude vergader-</a:t>
            </a:r>
          </a:p>
          <a:p>
            <a:r>
              <a:rPr lang="nl-NL" sz="2000">
                <a:solidFill>
                  <a:schemeClr val="tx1"/>
                </a:solidFill>
              </a:rPr>
              <a:t>structuur</a:t>
            </a:r>
          </a:p>
        </p:txBody>
      </p:sp>
    </p:spTree>
    <p:extLst>
      <p:ext uri="{BB962C8B-B14F-4D97-AF65-F5344CB8AC3E}">
        <p14:creationId xmlns:p14="http://schemas.microsoft.com/office/powerpoint/2010/main" val="30600132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a:extLst>
              <a:ext uri="{FF2B5EF4-FFF2-40B4-BE49-F238E27FC236}">
                <a16:creationId xmlns:a16="http://schemas.microsoft.com/office/drawing/2014/main" id="{F6BAE6F1-B462-44D1-4851-0032D351F29D}"/>
              </a:ext>
            </a:extLst>
          </p:cNvPr>
          <p:cNvSpPr>
            <a:spLocks noGrp="1"/>
          </p:cNvSpPr>
          <p:nvPr>
            <p:ph type="sldNum" sz="quarter" idx="12"/>
          </p:nvPr>
        </p:nvSpPr>
        <p:spPr>
          <a:xfrm>
            <a:off x="11071115" y="6267504"/>
            <a:ext cx="973667" cy="274320"/>
          </a:xfrm>
        </p:spPr>
        <p:txBody>
          <a:bodyPr/>
          <a:lstStyle/>
          <a:p>
            <a:pPr>
              <a:defRPr/>
            </a:pPr>
            <a:fld id="{65852BC3-2964-4157-8321-D964A0AC2E1F}" type="slidenum">
              <a:rPr lang="nl-NL" smtClean="0"/>
              <a:pPr>
                <a:defRPr/>
              </a:pPr>
              <a:t>5</a:t>
            </a:fld>
            <a:endParaRPr lang="nl-NL"/>
          </a:p>
        </p:txBody>
      </p:sp>
      <p:graphicFrame>
        <p:nvGraphicFramePr>
          <p:cNvPr id="5" name="Tabel 3">
            <a:extLst>
              <a:ext uri="{FF2B5EF4-FFF2-40B4-BE49-F238E27FC236}">
                <a16:creationId xmlns:a16="http://schemas.microsoft.com/office/drawing/2014/main" id="{E45D4601-0817-4321-8029-680E905E7675}"/>
              </a:ext>
            </a:extLst>
          </p:cNvPr>
          <p:cNvGraphicFramePr>
            <a:graphicFrameLocks noGrp="1"/>
          </p:cNvGraphicFramePr>
          <p:nvPr>
            <p:extLst>
              <p:ext uri="{D42A27DB-BD31-4B8C-83A1-F6EECF244321}">
                <p14:modId xmlns:p14="http://schemas.microsoft.com/office/powerpoint/2010/main" val="1513004696"/>
              </p:ext>
            </p:extLst>
          </p:nvPr>
        </p:nvGraphicFramePr>
        <p:xfrm>
          <a:off x="685683" y="1726518"/>
          <a:ext cx="10812873" cy="4301082"/>
        </p:xfrm>
        <a:graphic>
          <a:graphicData uri="http://schemas.openxmlformats.org/drawingml/2006/table">
            <a:tbl>
              <a:tblPr firstRow="1" bandRow="1">
                <a:tableStyleId>{5C22544A-7EE6-4342-B048-85BDC9FD1C3A}</a:tableStyleId>
              </a:tblPr>
              <a:tblGrid>
                <a:gridCol w="1197407">
                  <a:extLst>
                    <a:ext uri="{9D8B030D-6E8A-4147-A177-3AD203B41FA5}">
                      <a16:colId xmlns:a16="http://schemas.microsoft.com/office/drawing/2014/main" val="1039578864"/>
                    </a:ext>
                  </a:extLst>
                </a:gridCol>
                <a:gridCol w="1450445">
                  <a:extLst>
                    <a:ext uri="{9D8B030D-6E8A-4147-A177-3AD203B41FA5}">
                      <a16:colId xmlns:a16="http://schemas.microsoft.com/office/drawing/2014/main" val="1073908386"/>
                    </a:ext>
                  </a:extLst>
                </a:gridCol>
                <a:gridCol w="1218372">
                  <a:extLst>
                    <a:ext uri="{9D8B030D-6E8A-4147-A177-3AD203B41FA5}">
                      <a16:colId xmlns:a16="http://schemas.microsoft.com/office/drawing/2014/main" val="2538893114"/>
                    </a:ext>
                  </a:extLst>
                </a:gridCol>
                <a:gridCol w="923390">
                  <a:extLst>
                    <a:ext uri="{9D8B030D-6E8A-4147-A177-3AD203B41FA5}">
                      <a16:colId xmlns:a16="http://schemas.microsoft.com/office/drawing/2014/main" val="3351478531"/>
                    </a:ext>
                  </a:extLst>
                </a:gridCol>
                <a:gridCol w="1197407">
                  <a:extLst>
                    <a:ext uri="{9D8B030D-6E8A-4147-A177-3AD203B41FA5}">
                      <a16:colId xmlns:a16="http://schemas.microsoft.com/office/drawing/2014/main" val="1627937018"/>
                    </a:ext>
                  </a:extLst>
                </a:gridCol>
                <a:gridCol w="1408569">
                  <a:extLst>
                    <a:ext uri="{9D8B030D-6E8A-4147-A177-3AD203B41FA5}">
                      <a16:colId xmlns:a16="http://schemas.microsoft.com/office/drawing/2014/main" val="1884950254"/>
                    </a:ext>
                  </a:extLst>
                </a:gridCol>
                <a:gridCol w="1232899">
                  <a:extLst>
                    <a:ext uri="{9D8B030D-6E8A-4147-A177-3AD203B41FA5}">
                      <a16:colId xmlns:a16="http://schemas.microsoft.com/office/drawing/2014/main" val="1560730292"/>
                    </a:ext>
                  </a:extLst>
                </a:gridCol>
                <a:gridCol w="930592">
                  <a:extLst>
                    <a:ext uri="{9D8B030D-6E8A-4147-A177-3AD203B41FA5}">
                      <a16:colId xmlns:a16="http://schemas.microsoft.com/office/drawing/2014/main" val="2993803423"/>
                    </a:ext>
                  </a:extLst>
                </a:gridCol>
                <a:gridCol w="1253792">
                  <a:extLst>
                    <a:ext uri="{9D8B030D-6E8A-4147-A177-3AD203B41FA5}">
                      <a16:colId xmlns:a16="http://schemas.microsoft.com/office/drawing/2014/main" val="3504792775"/>
                    </a:ext>
                  </a:extLst>
                </a:gridCol>
              </a:tblGrid>
              <a:tr h="1177677">
                <a:tc gridSpan="9">
                  <a:txBody>
                    <a:bodyPr/>
                    <a:lstStyle/>
                    <a:p>
                      <a:pPr algn="ctr"/>
                      <a:r>
                        <a:rPr lang="nl-NL" sz="4000" b="1">
                          <a:latin typeface="Calibri"/>
                          <a:cs typeface="Calibri"/>
                        </a:rPr>
                        <a:t>SENS traject</a:t>
                      </a:r>
                    </a:p>
                  </a:txBody>
                  <a:tcPr anchor="ctr">
                    <a:solidFill>
                      <a:srgbClr val="00747A"/>
                    </a:solidFill>
                  </a:tcPr>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endParaRPr lang="nl-NL"/>
                    </a:p>
                  </a:txBody>
                  <a:tcPr/>
                </a:tc>
                <a:extLst>
                  <a:ext uri="{0D108BD9-81ED-4DB2-BD59-A6C34878D82A}">
                    <a16:rowId xmlns:a16="http://schemas.microsoft.com/office/drawing/2014/main" val="3842057734"/>
                  </a:ext>
                </a:extLst>
              </a:tr>
              <a:tr h="921660">
                <a:tc gridSpan="5">
                  <a:txBody>
                    <a:bodyPr/>
                    <a:lstStyle/>
                    <a:p>
                      <a:pPr algn="ctr"/>
                      <a:r>
                        <a:rPr lang="nl-NL" sz="2400" b="1">
                          <a:latin typeface="Calibri"/>
                          <a:cs typeface="Calibri"/>
                        </a:rPr>
                        <a:t>5 basistrainingen</a:t>
                      </a:r>
                    </a:p>
                  </a:txBody>
                  <a:tcPr anchor="ctr">
                    <a:solidFill>
                      <a:srgbClr val="D8F5F7"/>
                    </a:solidFill>
                  </a:tcPr>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endParaRPr lang="nl-NL"/>
                    </a:p>
                  </a:txBody>
                  <a:tcPr/>
                </a:tc>
                <a:tc>
                  <a:txBody>
                    <a:bodyPr/>
                    <a:lstStyle/>
                    <a:p>
                      <a:pPr algn="ctr"/>
                      <a:r>
                        <a:rPr lang="nl-NL" sz="2400" b="1">
                          <a:solidFill>
                            <a:schemeClr val="bg1"/>
                          </a:solidFill>
                          <a:latin typeface="Calibri"/>
                          <a:cs typeface="Calibri"/>
                        </a:rPr>
                        <a:t>3 weken</a:t>
                      </a:r>
                    </a:p>
                  </a:txBody>
                  <a:tcPr anchor="ctr">
                    <a:solidFill>
                      <a:srgbClr val="CC0066"/>
                    </a:solidFill>
                  </a:tcPr>
                </a:tc>
                <a:tc gridSpan="3">
                  <a:txBody>
                    <a:bodyPr/>
                    <a:lstStyle/>
                    <a:p>
                      <a:pPr algn="ctr"/>
                      <a:r>
                        <a:rPr lang="nl-NL" sz="2400" b="1">
                          <a:latin typeface="Calibri"/>
                          <a:cs typeface="Calibri"/>
                        </a:rPr>
                        <a:t>3 borgingstrainingen</a:t>
                      </a:r>
                    </a:p>
                  </a:txBody>
                  <a:tcPr anchor="ctr">
                    <a:solidFill>
                      <a:srgbClr val="D8F5F7"/>
                    </a:solidFill>
                  </a:tcPr>
                </a:tc>
                <a:tc hMerge="1">
                  <a:txBody>
                    <a:bodyPr/>
                    <a:lstStyle/>
                    <a:p>
                      <a:endParaRPr lang="nl-NL"/>
                    </a:p>
                  </a:txBody>
                  <a:tcPr/>
                </a:tc>
                <a:tc hMerge="1">
                  <a:txBody>
                    <a:bodyPr/>
                    <a:lstStyle/>
                    <a:p>
                      <a:endParaRPr lang="nl-NL"/>
                    </a:p>
                  </a:txBody>
                  <a:tcPr/>
                </a:tc>
                <a:extLst>
                  <a:ext uri="{0D108BD9-81ED-4DB2-BD59-A6C34878D82A}">
                    <a16:rowId xmlns:a16="http://schemas.microsoft.com/office/drawing/2014/main" val="3874466394"/>
                  </a:ext>
                </a:extLst>
              </a:tr>
              <a:tr h="2201745">
                <a:tc>
                  <a:txBody>
                    <a:bodyPr/>
                    <a:lstStyle/>
                    <a:p>
                      <a:pPr algn="ctr"/>
                      <a:r>
                        <a:rPr lang="nl-NL" sz="1800" b="1">
                          <a:latin typeface="Calibri"/>
                          <a:cs typeface="Calibri"/>
                        </a:rPr>
                        <a:t>1. </a:t>
                      </a:r>
                      <a:endParaRPr lang="nl-NL" sz="1800" b="1">
                        <a:latin typeface="Calibri" panose="020F0502020204030204" pitchFamily="34" charset="0"/>
                        <a:cs typeface="Calibri" panose="020F0502020204030204" pitchFamily="34" charset="0"/>
                      </a:endParaRPr>
                    </a:p>
                    <a:p>
                      <a:pPr algn="ctr"/>
                      <a:r>
                        <a:rPr lang="nl-NL" sz="1800" b="1">
                          <a:solidFill>
                            <a:srgbClr val="008080"/>
                          </a:solidFill>
                          <a:latin typeface="Calibri"/>
                          <a:cs typeface="Calibri"/>
                        </a:rPr>
                        <a:t>Kick off</a:t>
                      </a:r>
                    </a:p>
                    <a:p>
                      <a:pPr lvl="0" algn="ctr">
                        <a:buNone/>
                      </a:pPr>
                      <a:r>
                        <a:rPr lang="nl-NL" sz="1800" b="1">
                          <a:solidFill>
                            <a:srgbClr val="008080"/>
                          </a:solidFill>
                          <a:latin typeface="Calibri"/>
                          <a:cs typeface="Calibri"/>
                        </a:rPr>
                        <a:t>Focus</a:t>
                      </a:r>
                    </a:p>
                  </a:txBody>
                  <a:tcPr>
                    <a:solidFill>
                      <a:schemeClr val="bg1">
                        <a:lumMod val="95000"/>
                      </a:schemeClr>
                    </a:solidFill>
                  </a:tcPr>
                </a:tc>
                <a:tc>
                  <a:txBody>
                    <a:bodyPr/>
                    <a:lstStyle/>
                    <a:p>
                      <a:pPr algn="ctr"/>
                      <a:r>
                        <a:rPr lang="nl-NL" sz="1800" b="1">
                          <a:latin typeface="Calibri"/>
                          <a:cs typeface="Calibri"/>
                        </a:rPr>
                        <a:t>2. </a:t>
                      </a:r>
                    </a:p>
                    <a:p>
                      <a:pPr algn="ctr"/>
                      <a:r>
                        <a:rPr lang="nl-NL" sz="1800" b="1">
                          <a:solidFill>
                            <a:srgbClr val="008080"/>
                          </a:solidFill>
                          <a:latin typeface="Calibri"/>
                          <a:cs typeface="Calibri"/>
                        </a:rPr>
                        <a:t>Klant, verspillingen en KAIZEN</a:t>
                      </a:r>
                    </a:p>
                  </a:txBody>
                  <a:tcPr>
                    <a:solidFill>
                      <a:schemeClr val="bg1">
                        <a:lumMod val="95000"/>
                      </a:schemeClr>
                    </a:solidFill>
                  </a:tcPr>
                </a:tc>
                <a:tc>
                  <a:txBody>
                    <a:bodyPr/>
                    <a:lstStyle/>
                    <a:p>
                      <a:pPr algn="ctr"/>
                      <a:r>
                        <a:rPr lang="nl-NL" sz="1800" b="1">
                          <a:latin typeface="Calibri"/>
                          <a:cs typeface="Calibri"/>
                        </a:rPr>
                        <a:t>3.</a:t>
                      </a:r>
                    </a:p>
                    <a:p>
                      <a:pPr algn="ctr"/>
                      <a:r>
                        <a:rPr lang="nl-NL" sz="1800" b="1" err="1">
                          <a:solidFill>
                            <a:srgbClr val="008080"/>
                          </a:solidFill>
                          <a:latin typeface="Calibri"/>
                          <a:cs typeface="Calibri"/>
                        </a:rPr>
                        <a:t>Dagstart</a:t>
                      </a:r>
                      <a:endParaRPr lang="nl-NL" sz="1800" b="1">
                        <a:solidFill>
                          <a:srgbClr val="008080"/>
                        </a:solidFill>
                        <a:latin typeface="Calibri"/>
                        <a:cs typeface="Calibri"/>
                      </a:endParaRPr>
                    </a:p>
                  </a:txBody>
                  <a:tcPr>
                    <a:solidFill>
                      <a:schemeClr val="bg1">
                        <a:lumMod val="95000"/>
                      </a:schemeClr>
                    </a:solidFill>
                  </a:tcPr>
                </a:tc>
                <a:tc>
                  <a:txBody>
                    <a:bodyPr/>
                    <a:lstStyle/>
                    <a:p>
                      <a:pPr algn="ctr"/>
                      <a:r>
                        <a:rPr lang="nl-NL" sz="1800" b="1">
                          <a:latin typeface="Calibri"/>
                          <a:cs typeface="Calibri"/>
                        </a:rPr>
                        <a:t>4. </a:t>
                      </a:r>
                      <a:endParaRPr lang="nl-NL" sz="1800" b="1">
                        <a:latin typeface="Calibri" panose="020F0502020204030204" pitchFamily="34" charset="0"/>
                        <a:cs typeface="Calibri" panose="020F0502020204030204" pitchFamily="34" charset="0"/>
                      </a:endParaRPr>
                    </a:p>
                    <a:p>
                      <a:pPr algn="ctr"/>
                      <a:r>
                        <a:rPr lang="nl-NL" sz="1800" b="1">
                          <a:solidFill>
                            <a:srgbClr val="008080"/>
                          </a:solidFill>
                          <a:latin typeface="Calibri"/>
                          <a:cs typeface="Calibri"/>
                        </a:rPr>
                        <a:t>Team</a:t>
                      </a:r>
                    </a:p>
                  </a:txBody>
                  <a:tcPr>
                    <a:solidFill>
                      <a:schemeClr val="bg1">
                        <a:lumMod val="95000"/>
                      </a:schemeClr>
                    </a:solidFill>
                  </a:tcPr>
                </a:tc>
                <a:tc>
                  <a:txBody>
                    <a:bodyPr/>
                    <a:lstStyle/>
                    <a:p>
                      <a:pPr algn="ctr"/>
                      <a:r>
                        <a:rPr lang="nl-NL" sz="1800" b="1">
                          <a:latin typeface="Calibri"/>
                          <a:cs typeface="Calibri"/>
                        </a:rPr>
                        <a:t>5. </a:t>
                      </a:r>
                    </a:p>
                    <a:p>
                      <a:pPr lvl="0" algn="ctr">
                        <a:buNone/>
                      </a:pPr>
                      <a:r>
                        <a:rPr lang="nl-NL" sz="1800" b="1">
                          <a:solidFill>
                            <a:srgbClr val="008080"/>
                          </a:solidFill>
                          <a:latin typeface="Calibri"/>
                          <a:cs typeface="Calibri"/>
                        </a:rPr>
                        <a:t>Jaardoel maand- start </a:t>
                      </a:r>
                    </a:p>
                  </a:txBody>
                  <a:tcPr>
                    <a:solidFill>
                      <a:schemeClr val="bg1">
                        <a:lumMod val="95000"/>
                      </a:schemeClr>
                    </a:solidFill>
                  </a:tcPr>
                </a:tc>
                <a:tc>
                  <a:txBody>
                    <a:bodyPr/>
                    <a:lstStyle/>
                    <a:p>
                      <a:pPr algn="ctr"/>
                      <a:r>
                        <a:rPr lang="nl-NL" sz="3600" b="1" i="1">
                          <a:solidFill>
                            <a:schemeClr val="bg1"/>
                          </a:solidFill>
                          <a:latin typeface="Calibri"/>
                          <a:cs typeface="Calibri"/>
                        </a:rPr>
                        <a:t>Aan de slag</a:t>
                      </a:r>
                    </a:p>
                  </a:txBody>
                  <a:tcPr>
                    <a:solidFill>
                      <a:srgbClr val="CC0066"/>
                    </a:solidFill>
                  </a:tcPr>
                </a:tc>
                <a:tc>
                  <a:txBody>
                    <a:bodyPr/>
                    <a:lstStyle/>
                    <a:p>
                      <a:pPr algn="ctr"/>
                      <a:r>
                        <a:rPr lang="nl-NL" sz="1800" b="1">
                          <a:latin typeface="Calibri"/>
                          <a:cs typeface="Calibri"/>
                        </a:rPr>
                        <a:t>6. </a:t>
                      </a:r>
                      <a:endParaRPr lang="nl-NL" sz="1800" b="1">
                        <a:latin typeface="Calibri" panose="020F0502020204030204" pitchFamily="34" charset="0"/>
                        <a:cs typeface="Calibri" panose="020F0502020204030204" pitchFamily="34" charset="0"/>
                      </a:endParaRPr>
                    </a:p>
                    <a:p>
                      <a:pPr lvl="0" algn="ctr">
                        <a:buNone/>
                      </a:pPr>
                      <a:r>
                        <a:rPr lang="nl-NL" sz="1800" b="1">
                          <a:solidFill>
                            <a:srgbClr val="008080"/>
                          </a:solidFill>
                          <a:latin typeface="Calibri"/>
                          <a:cs typeface="Calibri"/>
                        </a:rPr>
                        <a:t>5S </a:t>
                      </a:r>
                      <a:r>
                        <a:rPr lang="nl-NL" sz="1800" b="1" err="1">
                          <a:solidFill>
                            <a:srgbClr val="008080"/>
                          </a:solidFill>
                          <a:latin typeface="Calibri"/>
                          <a:cs typeface="Calibri"/>
                        </a:rPr>
                        <a:t>Standaar-disatie</a:t>
                      </a:r>
                      <a:endParaRPr lang="nl-NL" sz="1800" b="1">
                        <a:solidFill>
                          <a:srgbClr val="008080"/>
                        </a:solidFill>
                        <a:latin typeface="Calibri"/>
                        <a:cs typeface="Calibri"/>
                      </a:endParaRPr>
                    </a:p>
                  </a:txBody>
                  <a:tcPr>
                    <a:solidFill>
                      <a:schemeClr val="bg1">
                        <a:lumMod val="95000"/>
                      </a:schemeClr>
                    </a:solidFill>
                  </a:tcPr>
                </a:tc>
                <a:tc>
                  <a:txBody>
                    <a:bodyPr/>
                    <a:lstStyle/>
                    <a:p>
                      <a:pPr algn="ctr"/>
                      <a:r>
                        <a:rPr lang="nl-NL" sz="1800" b="1">
                          <a:latin typeface="Calibri"/>
                          <a:cs typeface="Calibri"/>
                        </a:rPr>
                        <a:t>7. </a:t>
                      </a:r>
                      <a:endParaRPr lang="nl-NL" sz="1800" b="1">
                        <a:latin typeface="Calibri" panose="020F0502020204030204" pitchFamily="34" charset="0"/>
                        <a:cs typeface="Calibri" panose="020F0502020204030204" pitchFamily="34" charset="0"/>
                      </a:endParaRPr>
                    </a:p>
                    <a:p>
                      <a:pPr algn="ctr"/>
                      <a:r>
                        <a:rPr lang="nl-NL" sz="1800" b="1">
                          <a:solidFill>
                            <a:srgbClr val="008080"/>
                          </a:solidFill>
                          <a:latin typeface="Calibri"/>
                          <a:cs typeface="Calibri"/>
                        </a:rPr>
                        <a:t>KAIZEN</a:t>
                      </a:r>
                    </a:p>
                  </a:txBody>
                  <a:tcPr>
                    <a:solidFill>
                      <a:schemeClr val="bg1">
                        <a:lumMod val="95000"/>
                      </a:schemeClr>
                    </a:solidFill>
                  </a:tcPr>
                </a:tc>
                <a:tc>
                  <a:txBody>
                    <a:bodyPr/>
                    <a:lstStyle/>
                    <a:p>
                      <a:pPr algn="ctr"/>
                      <a:r>
                        <a:rPr lang="nl-NL" sz="1800" b="1">
                          <a:latin typeface="Calibri"/>
                          <a:cs typeface="Calibri"/>
                        </a:rPr>
                        <a:t>8. </a:t>
                      </a:r>
                      <a:endParaRPr lang="nl-NL" sz="1800" b="1">
                        <a:latin typeface="Calibri" panose="020F0502020204030204" pitchFamily="34" charset="0"/>
                        <a:cs typeface="Calibri" panose="020F0502020204030204" pitchFamily="34" charset="0"/>
                      </a:endParaRPr>
                    </a:p>
                    <a:p>
                      <a:pPr algn="ctr"/>
                      <a:r>
                        <a:rPr lang="nl-NL" sz="1800" b="1">
                          <a:solidFill>
                            <a:srgbClr val="008080"/>
                          </a:solidFill>
                          <a:latin typeface="Calibri"/>
                          <a:cs typeface="Calibri"/>
                        </a:rPr>
                        <a:t>1-meting</a:t>
                      </a:r>
                    </a:p>
                    <a:p>
                      <a:pPr lvl="0" algn="ctr">
                        <a:buNone/>
                      </a:pPr>
                      <a:r>
                        <a:rPr lang="nl-NL" sz="1800" b="1">
                          <a:solidFill>
                            <a:srgbClr val="008080"/>
                          </a:solidFill>
                          <a:latin typeface="Calibri"/>
                          <a:cs typeface="Calibri"/>
                        </a:rPr>
                        <a:t>afsluiting</a:t>
                      </a:r>
                    </a:p>
                  </a:txBody>
                  <a:tcPr>
                    <a:solidFill>
                      <a:schemeClr val="bg1">
                        <a:lumMod val="95000"/>
                      </a:schemeClr>
                    </a:solidFill>
                  </a:tcPr>
                </a:tc>
                <a:extLst>
                  <a:ext uri="{0D108BD9-81ED-4DB2-BD59-A6C34878D82A}">
                    <a16:rowId xmlns:a16="http://schemas.microsoft.com/office/drawing/2014/main" val="1668432860"/>
                  </a:ext>
                </a:extLst>
              </a:tr>
            </a:tbl>
          </a:graphicData>
        </a:graphic>
      </p:graphicFrame>
      <p:pic>
        <p:nvPicPr>
          <p:cNvPr id="21" name="Graphic 20" descr="Raket met effen opvulling">
            <a:extLst>
              <a:ext uri="{FF2B5EF4-FFF2-40B4-BE49-F238E27FC236}">
                <a16:creationId xmlns:a16="http://schemas.microsoft.com/office/drawing/2014/main" id="{692BAA32-4D7A-030B-8206-FB265531D89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11171" y="5074669"/>
            <a:ext cx="914400" cy="914400"/>
          </a:xfrm>
          <a:prstGeom prst="rect">
            <a:avLst/>
          </a:prstGeom>
        </p:spPr>
      </p:pic>
      <p:pic>
        <p:nvPicPr>
          <p:cNvPr id="24" name="Graphic 23" descr="Klaslokaal met effen opvulling">
            <a:extLst>
              <a:ext uri="{FF2B5EF4-FFF2-40B4-BE49-F238E27FC236}">
                <a16:creationId xmlns:a16="http://schemas.microsoft.com/office/drawing/2014/main" id="{B1D318B4-39FA-7A94-FE37-9425B55919A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483676" y="5074669"/>
            <a:ext cx="914400" cy="914400"/>
          </a:xfrm>
          <a:prstGeom prst="rect">
            <a:avLst/>
          </a:prstGeom>
        </p:spPr>
      </p:pic>
      <p:pic>
        <p:nvPicPr>
          <p:cNvPr id="6" name="Graphic 5" descr="Proost met effen opvulling">
            <a:extLst>
              <a:ext uri="{FF2B5EF4-FFF2-40B4-BE49-F238E27FC236}">
                <a16:creationId xmlns:a16="http://schemas.microsoft.com/office/drawing/2014/main" id="{F7C9CDA1-DCCE-1712-841F-51EA442A722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565799" y="5074669"/>
            <a:ext cx="914400" cy="914400"/>
          </a:xfrm>
          <a:prstGeom prst="rect">
            <a:avLst/>
          </a:prstGeom>
        </p:spPr>
      </p:pic>
      <p:pic>
        <p:nvPicPr>
          <p:cNvPr id="8" name="Graphic 7" descr="Roos met effen opvulling">
            <a:extLst>
              <a:ext uri="{FF2B5EF4-FFF2-40B4-BE49-F238E27FC236}">
                <a16:creationId xmlns:a16="http://schemas.microsoft.com/office/drawing/2014/main" id="{6FACE376-8E96-DDA8-47B6-7E9C7EBAF13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647922" y="5074669"/>
            <a:ext cx="914400" cy="914400"/>
          </a:xfrm>
          <a:prstGeom prst="rect">
            <a:avLst/>
          </a:prstGeom>
        </p:spPr>
      </p:pic>
      <p:pic>
        <p:nvPicPr>
          <p:cNvPr id="10" name="Graphic 9" descr="Klembord met aantal vinkjes met effen opvulling">
            <a:extLst>
              <a:ext uri="{FF2B5EF4-FFF2-40B4-BE49-F238E27FC236}">
                <a16:creationId xmlns:a16="http://schemas.microsoft.com/office/drawing/2014/main" id="{DA2316C0-32C8-51EB-24B3-AFFCA197736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232344" y="5074669"/>
            <a:ext cx="914400" cy="914400"/>
          </a:xfrm>
          <a:prstGeom prst="rect">
            <a:avLst/>
          </a:prstGeom>
        </p:spPr>
      </p:pic>
      <p:pic>
        <p:nvPicPr>
          <p:cNvPr id="12" name="Graphic 11" descr="Vergrootglas met effen opvulling">
            <a:extLst>
              <a:ext uri="{FF2B5EF4-FFF2-40B4-BE49-F238E27FC236}">
                <a16:creationId xmlns:a16="http://schemas.microsoft.com/office/drawing/2014/main" id="{CB52BDCD-0556-D43D-EFA9-9A4239D18C48}"/>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303191" y="5074669"/>
            <a:ext cx="914400" cy="914400"/>
          </a:xfrm>
          <a:prstGeom prst="rect">
            <a:avLst/>
          </a:prstGeom>
        </p:spPr>
      </p:pic>
      <p:pic>
        <p:nvPicPr>
          <p:cNvPr id="18" name="Graphic 17" descr="Doelgroep met effen opvulling">
            <a:extLst>
              <a:ext uri="{FF2B5EF4-FFF2-40B4-BE49-F238E27FC236}">
                <a16:creationId xmlns:a16="http://schemas.microsoft.com/office/drawing/2014/main" id="{EEE25DA8-428D-8F43-2B9F-FCE7D537C7E0}"/>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103382" y="5074669"/>
            <a:ext cx="914400" cy="914400"/>
          </a:xfrm>
          <a:prstGeom prst="rect">
            <a:avLst/>
          </a:prstGeom>
        </p:spPr>
      </p:pic>
      <p:sp>
        <p:nvSpPr>
          <p:cNvPr id="4" name="Gelijkbenige driehoek 3">
            <a:extLst>
              <a:ext uri="{FF2B5EF4-FFF2-40B4-BE49-F238E27FC236}">
                <a16:creationId xmlns:a16="http://schemas.microsoft.com/office/drawing/2014/main" id="{E4D68CA0-BBB8-99E3-A9BE-BAB2AF33EC1A}"/>
              </a:ext>
            </a:extLst>
          </p:cNvPr>
          <p:cNvSpPr/>
          <p:nvPr/>
        </p:nvSpPr>
        <p:spPr>
          <a:xfrm>
            <a:off x="1057751" y="3664544"/>
            <a:ext cx="421240" cy="132340"/>
          </a:xfrm>
          <a:prstGeom prst="triangle">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Gelijkbenige driehoek 6">
            <a:extLst>
              <a:ext uri="{FF2B5EF4-FFF2-40B4-BE49-F238E27FC236}">
                <a16:creationId xmlns:a16="http://schemas.microsoft.com/office/drawing/2014/main" id="{7140204F-F65A-88AB-6454-E0EEAC7A5201}"/>
              </a:ext>
            </a:extLst>
          </p:cNvPr>
          <p:cNvSpPr/>
          <p:nvPr/>
        </p:nvSpPr>
        <p:spPr>
          <a:xfrm>
            <a:off x="2349962" y="3664544"/>
            <a:ext cx="421240" cy="132340"/>
          </a:xfrm>
          <a:prstGeom prst="triangle">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Gelijkbenige driehoek 8">
            <a:extLst>
              <a:ext uri="{FF2B5EF4-FFF2-40B4-BE49-F238E27FC236}">
                <a16:creationId xmlns:a16="http://schemas.microsoft.com/office/drawing/2014/main" id="{FA157C44-1CBF-DD54-A75C-513CF9F48BAF}"/>
              </a:ext>
            </a:extLst>
          </p:cNvPr>
          <p:cNvSpPr/>
          <p:nvPr/>
        </p:nvSpPr>
        <p:spPr>
          <a:xfrm>
            <a:off x="3730256" y="3664544"/>
            <a:ext cx="421240" cy="132340"/>
          </a:xfrm>
          <a:prstGeom prst="triangle">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Gelijkbenige driehoek 10">
            <a:extLst>
              <a:ext uri="{FF2B5EF4-FFF2-40B4-BE49-F238E27FC236}">
                <a16:creationId xmlns:a16="http://schemas.microsoft.com/office/drawing/2014/main" id="{99C1C5C5-AB1D-71FB-BA7D-432B75550DA5}"/>
              </a:ext>
            </a:extLst>
          </p:cNvPr>
          <p:cNvSpPr/>
          <p:nvPr/>
        </p:nvSpPr>
        <p:spPr>
          <a:xfrm>
            <a:off x="4812379" y="3664544"/>
            <a:ext cx="421240" cy="132340"/>
          </a:xfrm>
          <a:prstGeom prst="triangle">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Gelijkbenige driehoek 12">
            <a:extLst>
              <a:ext uri="{FF2B5EF4-FFF2-40B4-BE49-F238E27FC236}">
                <a16:creationId xmlns:a16="http://schemas.microsoft.com/office/drawing/2014/main" id="{4DB20355-F850-F77A-B04B-9DB1134ADAE3}"/>
              </a:ext>
            </a:extLst>
          </p:cNvPr>
          <p:cNvSpPr/>
          <p:nvPr/>
        </p:nvSpPr>
        <p:spPr>
          <a:xfrm>
            <a:off x="5852270" y="3664544"/>
            <a:ext cx="421240" cy="132340"/>
          </a:xfrm>
          <a:prstGeom prst="triangle">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Gelijkbenige driehoek 13">
            <a:extLst>
              <a:ext uri="{FF2B5EF4-FFF2-40B4-BE49-F238E27FC236}">
                <a16:creationId xmlns:a16="http://schemas.microsoft.com/office/drawing/2014/main" id="{E91EB085-161E-3C67-12AA-048CB55F0B37}"/>
              </a:ext>
            </a:extLst>
          </p:cNvPr>
          <p:cNvSpPr/>
          <p:nvPr/>
        </p:nvSpPr>
        <p:spPr>
          <a:xfrm>
            <a:off x="9504684" y="3664544"/>
            <a:ext cx="421240" cy="132340"/>
          </a:xfrm>
          <a:prstGeom prst="triangle">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Gelijkbenige driehoek 14">
            <a:extLst>
              <a:ext uri="{FF2B5EF4-FFF2-40B4-BE49-F238E27FC236}">
                <a16:creationId xmlns:a16="http://schemas.microsoft.com/office/drawing/2014/main" id="{0F22D914-1F91-2E24-55B5-E1E4CB1087B7}"/>
              </a:ext>
            </a:extLst>
          </p:cNvPr>
          <p:cNvSpPr/>
          <p:nvPr/>
        </p:nvSpPr>
        <p:spPr>
          <a:xfrm>
            <a:off x="10653277" y="3664544"/>
            <a:ext cx="421240" cy="132340"/>
          </a:xfrm>
          <a:prstGeom prst="triangle">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Gelijkbenige driehoek 16">
            <a:extLst>
              <a:ext uri="{FF2B5EF4-FFF2-40B4-BE49-F238E27FC236}">
                <a16:creationId xmlns:a16="http://schemas.microsoft.com/office/drawing/2014/main" id="{6AC4CAA8-A63C-FD0F-786E-91BD1F0AEAA0}"/>
              </a:ext>
            </a:extLst>
          </p:cNvPr>
          <p:cNvSpPr/>
          <p:nvPr/>
        </p:nvSpPr>
        <p:spPr>
          <a:xfrm>
            <a:off x="8422561" y="3664544"/>
            <a:ext cx="421240" cy="132340"/>
          </a:xfrm>
          <a:prstGeom prst="triangle">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20" name="Graphic 19" descr="Ballonnen met effen opvulling">
            <a:extLst>
              <a:ext uri="{FF2B5EF4-FFF2-40B4-BE49-F238E27FC236}">
                <a16:creationId xmlns:a16="http://schemas.microsoft.com/office/drawing/2014/main" id="{0245B024-5F68-5C04-5F4A-80543726E296}"/>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0418559" y="5074669"/>
            <a:ext cx="914400" cy="914400"/>
          </a:xfrm>
          <a:prstGeom prst="rect">
            <a:avLst/>
          </a:prstGeom>
        </p:spPr>
      </p:pic>
      <p:sp>
        <p:nvSpPr>
          <p:cNvPr id="16" name="Titel 3">
            <a:extLst>
              <a:ext uri="{FF2B5EF4-FFF2-40B4-BE49-F238E27FC236}">
                <a16:creationId xmlns:a16="http://schemas.microsoft.com/office/drawing/2014/main" id="{C5B882EE-50FB-2D78-4C6E-B374883AAD91}"/>
              </a:ext>
            </a:extLst>
          </p:cNvPr>
          <p:cNvSpPr>
            <a:spLocks noGrp="1"/>
          </p:cNvSpPr>
          <p:nvPr>
            <p:ph type="title"/>
          </p:nvPr>
        </p:nvSpPr>
        <p:spPr>
          <a:xfrm>
            <a:off x="685683" y="497289"/>
            <a:ext cx="10651156" cy="336884"/>
          </a:xfrm>
        </p:spPr>
        <p:txBody>
          <a:bodyPr>
            <a:noAutofit/>
          </a:bodyPr>
          <a:lstStyle/>
          <a:p>
            <a:r>
              <a:rPr lang="nl-NL" b="1">
                <a:solidFill>
                  <a:srgbClr val="006666"/>
                </a:solidFill>
                <a:latin typeface="Calibri" panose="020F0502020204030204" pitchFamily="34" charset="0"/>
                <a:ea typeface="Calibri" panose="020F0502020204030204" pitchFamily="34" charset="0"/>
                <a:cs typeface="Calibri" panose="020F0502020204030204" pitchFamily="34" charset="0"/>
              </a:rPr>
              <a:t>Wat was het SENS programma waarmee we succesvol zijn geweest</a:t>
            </a:r>
          </a:p>
        </p:txBody>
      </p:sp>
    </p:spTree>
    <p:extLst>
      <p:ext uri="{BB962C8B-B14F-4D97-AF65-F5344CB8AC3E}">
        <p14:creationId xmlns:p14="http://schemas.microsoft.com/office/powerpoint/2010/main" val="31452885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Rechthoek: afgeronde hoeken 67">
            <a:extLst>
              <a:ext uri="{FF2B5EF4-FFF2-40B4-BE49-F238E27FC236}">
                <a16:creationId xmlns:a16="http://schemas.microsoft.com/office/drawing/2014/main" id="{0176B1AB-2252-EC03-A787-3DA0636D443E}"/>
              </a:ext>
            </a:extLst>
          </p:cNvPr>
          <p:cNvSpPr/>
          <p:nvPr/>
        </p:nvSpPr>
        <p:spPr>
          <a:xfrm>
            <a:off x="382249" y="3651705"/>
            <a:ext cx="11418468" cy="2783820"/>
          </a:xfrm>
          <a:prstGeom prst="roundRect">
            <a:avLst/>
          </a:prstGeom>
          <a:solidFill>
            <a:srgbClr val="E4F0F0"/>
          </a:solidFill>
          <a:ln>
            <a:solidFill>
              <a:srgbClr val="C9E5E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2000">
              <a:solidFill>
                <a:srgbClr val="006666"/>
              </a:solidFill>
            </a:endParaRPr>
          </a:p>
        </p:txBody>
      </p:sp>
      <p:sp>
        <p:nvSpPr>
          <p:cNvPr id="4" name="Rechthoek: afgeronde hoeken 3">
            <a:extLst>
              <a:ext uri="{FF2B5EF4-FFF2-40B4-BE49-F238E27FC236}">
                <a16:creationId xmlns:a16="http://schemas.microsoft.com/office/drawing/2014/main" id="{91123B3A-DAE9-1442-9ADD-A83358E1ABAD}"/>
              </a:ext>
            </a:extLst>
          </p:cNvPr>
          <p:cNvSpPr/>
          <p:nvPr/>
        </p:nvSpPr>
        <p:spPr>
          <a:xfrm>
            <a:off x="313703" y="939418"/>
            <a:ext cx="11418468" cy="2168274"/>
          </a:xfrm>
          <a:prstGeom prst="roundRect">
            <a:avLst>
              <a:gd name="adj" fmla="val 29984"/>
            </a:avLst>
          </a:prstGeom>
          <a:solidFill>
            <a:srgbClr val="E4F0F0"/>
          </a:solidFill>
          <a:ln>
            <a:solidFill>
              <a:srgbClr val="C9E5E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solidFill>
                <a:srgbClr val="006666"/>
              </a:solidFill>
            </a:endParaRPr>
          </a:p>
        </p:txBody>
      </p:sp>
      <p:cxnSp>
        <p:nvCxnSpPr>
          <p:cNvPr id="5" name="Rechte verbindingslijn 4">
            <a:extLst>
              <a:ext uri="{FF2B5EF4-FFF2-40B4-BE49-F238E27FC236}">
                <a16:creationId xmlns:a16="http://schemas.microsoft.com/office/drawing/2014/main" id="{E64587E1-C3B2-673F-6FA2-06E930AECDCD}"/>
              </a:ext>
            </a:extLst>
          </p:cNvPr>
          <p:cNvCxnSpPr>
            <a:cxnSpLocks/>
          </p:cNvCxnSpPr>
          <p:nvPr/>
        </p:nvCxnSpPr>
        <p:spPr>
          <a:xfrm>
            <a:off x="429655" y="2655064"/>
            <a:ext cx="11338412" cy="0"/>
          </a:xfrm>
          <a:prstGeom prst="line">
            <a:avLst/>
          </a:prstGeom>
          <a:ln>
            <a:solidFill>
              <a:srgbClr val="008080"/>
            </a:solidFill>
          </a:ln>
        </p:spPr>
        <p:style>
          <a:lnRef idx="1">
            <a:schemeClr val="accent1"/>
          </a:lnRef>
          <a:fillRef idx="0">
            <a:schemeClr val="accent1"/>
          </a:fillRef>
          <a:effectRef idx="0">
            <a:schemeClr val="accent1"/>
          </a:effectRef>
          <a:fontRef idx="minor">
            <a:schemeClr val="tx1"/>
          </a:fontRef>
        </p:style>
      </p:cxnSp>
      <p:sp>
        <p:nvSpPr>
          <p:cNvPr id="9" name="Ovaal 8">
            <a:extLst>
              <a:ext uri="{FF2B5EF4-FFF2-40B4-BE49-F238E27FC236}">
                <a16:creationId xmlns:a16="http://schemas.microsoft.com/office/drawing/2014/main" id="{AB712806-6CC6-E1F9-6EAE-F0540AA4FA9F}"/>
              </a:ext>
            </a:extLst>
          </p:cNvPr>
          <p:cNvSpPr/>
          <p:nvPr/>
        </p:nvSpPr>
        <p:spPr>
          <a:xfrm>
            <a:off x="450069" y="1888929"/>
            <a:ext cx="770218" cy="697768"/>
          </a:xfrm>
          <a:prstGeom prst="ellipse">
            <a:avLst/>
          </a:prstGeom>
          <a:solidFill>
            <a:srgbClr val="008080"/>
          </a:solidFill>
          <a:ln>
            <a:solidFill>
              <a:srgbClr val="00808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b="1"/>
              <a:t>8%</a:t>
            </a:r>
          </a:p>
          <a:p>
            <a:pPr algn="ctr"/>
            <a:r>
              <a:rPr lang="nl-NL" sz="1200"/>
              <a:t>289 MDW</a:t>
            </a:r>
          </a:p>
        </p:txBody>
      </p:sp>
      <p:sp>
        <p:nvSpPr>
          <p:cNvPr id="22" name="Ovaal 21">
            <a:extLst>
              <a:ext uri="{FF2B5EF4-FFF2-40B4-BE49-F238E27FC236}">
                <a16:creationId xmlns:a16="http://schemas.microsoft.com/office/drawing/2014/main" id="{D3D39049-4830-6517-D34E-FF27000D595D}"/>
              </a:ext>
            </a:extLst>
          </p:cNvPr>
          <p:cNvSpPr/>
          <p:nvPr/>
        </p:nvSpPr>
        <p:spPr>
          <a:xfrm>
            <a:off x="9955155" y="1090498"/>
            <a:ext cx="892958" cy="730220"/>
          </a:xfrm>
          <a:prstGeom prst="ellipse">
            <a:avLst/>
          </a:prstGeom>
          <a:solidFill>
            <a:srgbClr val="008080"/>
          </a:solidFill>
          <a:ln>
            <a:solidFill>
              <a:srgbClr val="00808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b="1"/>
              <a:t>92</a:t>
            </a:r>
            <a:r>
              <a:rPr lang="nl-NL" sz="1400"/>
              <a:t>%</a:t>
            </a:r>
          </a:p>
          <a:p>
            <a:pPr algn="ctr"/>
            <a:r>
              <a:rPr lang="nl-NL" sz="1400"/>
              <a:t>3151</a:t>
            </a:r>
          </a:p>
          <a:p>
            <a:pPr algn="ctr"/>
            <a:r>
              <a:rPr lang="nl-NL" sz="1400"/>
              <a:t>MDW</a:t>
            </a:r>
          </a:p>
        </p:txBody>
      </p:sp>
      <p:sp>
        <p:nvSpPr>
          <p:cNvPr id="23" name="Ovaal 22">
            <a:extLst>
              <a:ext uri="{FF2B5EF4-FFF2-40B4-BE49-F238E27FC236}">
                <a16:creationId xmlns:a16="http://schemas.microsoft.com/office/drawing/2014/main" id="{56902594-AE33-51E0-6E0D-D5AE4F632928}"/>
              </a:ext>
            </a:extLst>
          </p:cNvPr>
          <p:cNvSpPr/>
          <p:nvPr/>
        </p:nvSpPr>
        <p:spPr>
          <a:xfrm>
            <a:off x="9004083" y="1186766"/>
            <a:ext cx="892958" cy="730220"/>
          </a:xfrm>
          <a:prstGeom prst="ellipse">
            <a:avLst/>
          </a:prstGeom>
          <a:solidFill>
            <a:srgbClr val="008080"/>
          </a:solidFill>
          <a:ln>
            <a:solidFill>
              <a:srgbClr val="00808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b="1"/>
              <a:t>90</a:t>
            </a:r>
            <a:r>
              <a:rPr lang="nl-NL" sz="1400"/>
              <a:t>%</a:t>
            </a:r>
          </a:p>
          <a:p>
            <a:pPr algn="ctr"/>
            <a:r>
              <a:rPr lang="nl-NL" sz="1400"/>
              <a:t>3083</a:t>
            </a:r>
          </a:p>
          <a:p>
            <a:pPr algn="ctr"/>
            <a:r>
              <a:rPr lang="nl-NL" sz="1400"/>
              <a:t>MDW</a:t>
            </a:r>
          </a:p>
        </p:txBody>
      </p:sp>
      <p:sp>
        <p:nvSpPr>
          <p:cNvPr id="24" name="Ovaal 23">
            <a:extLst>
              <a:ext uri="{FF2B5EF4-FFF2-40B4-BE49-F238E27FC236}">
                <a16:creationId xmlns:a16="http://schemas.microsoft.com/office/drawing/2014/main" id="{4B514C0E-2017-EE84-15BA-755B7DA486E7}"/>
              </a:ext>
            </a:extLst>
          </p:cNvPr>
          <p:cNvSpPr/>
          <p:nvPr/>
        </p:nvSpPr>
        <p:spPr>
          <a:xfrm>
            <a:off x="8053011" y="1295467"/>
            <a:ext cx="892958" cy="730220"/>
          </a:xfrm>
          <a:prstGeom prst="ellipse">
            <a:avLst/>
          </a:prstGeom>
          <a:solidFill>
            <a:srgbClr val="008080"/>
          </a:solidFill>
          <a:ln>
            <a:solidFill>
              <a:srgbClr val="00808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b="1"/>
              <a:t>79</a:t>
            </a:r>
            <a:r>
              <a:rPr lang="nl-NL" sz="1400"/>
              <a:t>%</a:t>
            </a:r>
          </a:p>
          <a:p>
            <a:pPr algn="ctr"/>
            <a:r>
              <a:rPr lang="nl-NL" sz="1400"/>
              <a:t>2706</a:t>
            </a:r>
          </a:p>
          <a:p>
            <a:pPr algn="ctr"/>
            <a:r>
              <a:rPr lang="nl-NL" sz="1400"/>
              <a:t>MDW</a:t>
            </a:r>
          </a:p>
        </p:txBody>
      </p:sp>
      <p:sp>
        <p:nvSpPr>
          <p:cNvPr id="25" name="Ovaal 24">
            <a:extLst>
              <a:ext uri="{FF2B5EF4-FFF2-40B4-BE49-F238E27FC236}">
                <a16:creationId xmlns:a16="http://schemas.microsoft.com/office/drawing/2014/main" id="{B75D49B7-E95F-D9B4-E489-550548681114}"/>
              </a:ext>
            </a:extLst>
          </p:cNvPr>
          <p:cNvSpPr/>
          <p:nvPr/>
        </p:nvSpPr>
        <p:spPr>
          <a:xfrm>
            <a:off x="2220327" y="1735397"/>
            <a:ext cx="892958" cy="730220"/>
          </a:xfrm>
          <a:prstGeom prst="ellipse">
            <a:avLst/>
          </a:prstGeom>
          <a:solidFill>
            <a:srgbClr val="008080"/>
          </a:solidFill>
          <a:ln>
            <a:solidFill>
              <a:srgbClr val="00808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b="1"/>
              <a:t>27</a:t>
            </a:r>
            <a:r>
              <a:rPr lang="nl-NL" sz="1400"/>
              <a:t>%</a:t>
            </a:r>
          </a:p>
          <a:p>
            <a:pPr algn="ctr"/>
            <a:r>
              <a:rPr lang="nl-NL" sz="1400"/>
              <a:t>925 MDW</a:t>
            </a:r>
          </a:p>
        </p:txBody>
      </p:sp>
      <p:sp>
        <p:nvSpPr>
          <p:cNvPr id="26" name="Ovaal 25">
            <a:extLst>
              <a:ext uri="{FF2B5EF4-FFF2-40B4-BE49-F238E27FC236}">
                <a16:creationId xmlns:a16="http://schemas.microsoft.com/office/drawing/2014/main" id="{08972051-5017-6982-D0AF-03B94EC7B519}"/>
              </a:ext>
            </a:extLst>
          </p:cNvPr>
          <p:cNvSpPr/>
          <p:nvPr/>
        </p:nvSpPr>
        <p:spPr>
          <a:xfrm>
            <a:off x="6091483" y="1436586"/>
            <a:ext cx="892958" cy="652853"/>
          </a:xfrm>
          <a:prstGeom prst="ellipse">
            <a:avLst/>
          </a:prstGeom>
          <a:solidFill>
            <a:srgbClr val="008080"/>
          </a:solidFill>
          <a:ln>
            <a:solidFill>
              <a:srgbClr val="00808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b="1"/>
              <a:t>63</a:t>
            </a:r>
            <a:r>
              <a:rPr lang="nl-NL" sz="1400"/>
              <a:t>%</a:t>
            </a:r>
          </a:p>
          <a:p>
            <a:pPr algn="ctr"/>
            <a:r>
              <a:rPr lang="nl-NL" sz="1400"/>
              <a:t>2168 MDW</a:t>
            </a:r>
          </a:p>
        </p:txBody>
      </p:sp>
      <p:sp>
        <p:nvSpPr>
          <p:cNvPr id="27" name="Ovaal 26">
            <a:extLst>
              <a:ext uri="{FF2B5EF4-FFF2-40B4-BE49-F238E27FC236}">
                <a16:creationId xmlns:a16="http://schemas.microsoft.com/office/drawing/2014/main" id="{A6BF3FBE-D861-689D-7213-752759777C59}"/>
              </a:ext>
            </a:extLst>
          </p:cNvPr>
          <p:cNvSpPr/>
          <p:nvPr/>
        </p:nvSpPr>
        <p:spPr>
          <a:xfrm>
            <a:off x="5123354" y="1524948"/>
            <a:ext cx="892958" cy="730220"/>
          </a:xfrm>
          <a:prstGeom prst="ellipse">
            <a:avLst/>
          </a:prstGeom>
          <a:solidFill>
            <a:srgbClr val="008080"/>
          </a:solidFill>
          <a:ln>
            <a:solidFill>
              <a:srgbClr val="00808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b="1"/>
              <a:t>58</a:t>
            </a:r>
            <a:r>
              <a:rPr lang="nl-NL" sz="1400"/>
              <a:t>%</a:t>
            </a:r>
          </a:p>
          <a:p>
            <a:pPr algn="ctr"/>
            <a:r>
              <a:rPr lang="nl-NL" sz="1400"/>
              <a:t>1987 MDW</a:t>
            </a:r>
          </a:p>
        </p:txBody>
      </p:sp>
      <p:sp>
        <p:nvSpPr>
          <p:cNvPr id="28" name="Ovaal 27">
            <a:extLst>
              <a:ext uri="{FF2B5EF4-FFF2-40B4-BE49-F238E27FC236}">
                <a16:creationId xmlns:a16="http://schemas.microsoft.com/office/drawing/2014/main" id="{2D1D599B-20E4-55AB-9BD0-6ABCFE32E182}"/>
              </a:ext>
            </a:extLst>
          </p:cNvPr>
          <p:cNvSpPr/>
          <p:nvPr/>
        </p:nvSpPr>
        <p:spPr>
          <a:xfrm>
            <a:off x="1288087" y="1800170"/>
            <a:ext cx="886565" cy="682560"/>
          </a:xfrm>
          <a:prstGeom prst="ellipse">
            <a:avLst/>
          </a:prstGeom>
          <a:solidFill>
            <a:srgbClr val="008080"/>
          </a:solidFill>
          <a:ln>
            <a:solidFill>
              <a:srgbClr val="00808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b="1"/>
              <a:t>16</a:t>
            </a:r>
            <a:r>
              <a:rPr lang="nl-NL" sz="1400"/>
              <a:t>%</a:t>
            </a:r>
          </a:p>
          <a:p>
            <a:pPr algn="ctr"/>
            <a:r>
              <a:rPr lang="nl-NL" sz="1400"/>
              <a:t>550 MDW</a:t>
            </a:r>
          </a:p>
        </p:txBody>
      </p:sp>
      <p:sp>
        <p:nvSpPr>
          <p:cNvPr id="29" name="Ovaal 28">
            <a:extLst>
              <a:ext uri="{FF2B5EF4-FFF2-40B4-BE49-F238E27FC236}">
                <a16:creationId xmlns:a16="http://schemas.microsoft.com/office/drawing/2014/main" id="{7C31A51A-1997-76B2-D561-6B9031E01709}"/>
              </a:ext>
            </a:extLst>
          </p:cNvPr>
          <p:cNvSpPr/>
          <p:nvPr/>
        </p:nvSpPr>
        <p:spPr>
          <a:xfrm>
            <a:off x="3187096" y="1670339"/>
            <a:ext cx="892958" cy="730220"/>
          </a:xfrm>
          <a:prstGeom prst="ellipse">
            <a:avLst/>
          </a:prstGeom>
          <a:solidFill>
            <a:srgbClr val="008080"/>
          </a:solidFill>
          <a:ln>
            <a:solidFill>
              <a:srgbClr val="00808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b="1"/>
              <a:t>36</a:t>
            </a:r>
            <a:r>
              <a:rPr lang="nl-NL" sz="1400"/>
              <a:t>%</a:t>
            </a:r>
          </a:p>
          <a:p>
            <a:pPr algn="ctr"/>
            <a:r>
              <a:rPr lang="nl-NL" sz="1400"/>
              <a:t>1233</a:t>
            </a:r>
          </a:p>
          <a:p>
            <a:pPr algn="ctr"/>
            <a:r>
              <a:rPr lang="nl-NL" sz="1400"/>
              <a:t>MDW</a:t>
            </a:r>
          </a:p>
        </p:txBody>
      </p:sp>
      <p:sp>
        <p:nvSpPr>
          <p:cNvPr id="30" name="Ovaal 29">
            <a:extLst>
              <a:ext uri="{FF2B5EF4-FFF2-40B4-BE49-F238E27FC236}">
                <a16:creationId xmlns:a16="http://schemas.microsoft.com/office/drawing/2014/main" id="{09B75744-1D6F-BC2A-560B-438147D5319C}"/>
              </a:ext>
            </a:extLst>
          </p:cNvPr>
          <p:cNvSpPr/>
          <p:nvPr/>
        </p:nvSpPr>
        <p:spPr>
          <a:xfrm>
            <a:off x="10911100" y="1009948"/>
            <a:ext cx="892958" cy="730220"/>
          </a:xfrm>
          <a:prstGeom prst="ellipse">
            <a:avLst/>
          </a:prstGeom>
          <a:solidFill>
            <a:srgbClr val="008080"/>
          </a:solidFill>
          <a:ln>
            <a:solidFill>
              <a:srgbClr val="00808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b="1"/>
              <a:t>93</a:t>
            </a:r>
            <a:r>
              <a:rPr lang="nl-NL" sz="1400"/>
              <a:t>%</a:t>
            </a:r>
          </a:p>
          <a:p>
            <a:pPr algn="ctr"/>
            <a:r>
              <a:rPr lang="nl-NL" sz="1400"/>
              <a:t>3185</a:t>
            </a:r>
          </a:p>
          <a:p>
            <a:pPr algn="ctr"/>
            <a:r>
              <a:rPr lang="nl-NL" sz="1400"/>
              <a:t>MDW</a:t>
            </a:r>
          </a:p>
        </p:txBody>
      </p:sp>
      <p:sp>
        <p:nvSpPr>
          <p:cNvPr id="31" name="Ovaal 30">
            <a:extLst>
              <a:ext uri="{FF2B5EF4-FFF2-40B4-BE49-F238E27FC236}">
                <a16:creationId xmlns:a16="http://schemas.microsoft.com/office/drawing/2014/main" id="{CC4DB107-58F1-16DA-05C9-0DEE009BA18B}"/>
              </a:ext>
            </a:extLst>
          </p:cNvPr>
          <p:cNvSpPr/>
          <p:nvPr/>
        </p:nvSpPr>
        <p:spPr>
          <a:xfrm>
            <a:off x="4155225" y="1623525"/>
            <a:ext cx="892958" cy="730220"/>
          </a:xfrm>
          <a:prstGeom prst="ellipse">
            <a:avLst/>
          </a:prstGeom>
          <a:solidFill>
            <a:srgbClr val="008080"/>
          </a:solidFill>
          <a:ln>
            <a:solidFill>
              <a:srgbClr val="00808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b="1"/>
              <a:t>45</a:t>
            </a:r>
            <a:r>
              <a:rPr lang="nl-NL" sz="1400"/>
              <a:t>%</a:t>
            </a:r>
          </a:p>
          <a:p>
            <a:pPr algn="ctr"/>
            <a:r>
              <a:rPr lang="nl-NL" sz="1400"/>
              <a:t>1541 MDW</a:t>
            </a:r>
          </a:p>
        </p:txBody>
      </p:sp>
      <p:sp>
        <p:nvSpPr>
          <p:cNvPr id="32" name="Ovaal 31">
            <a:extLst>
              <a:ext uri="{FF2B5EF4-FFF2-40B4-BE49-F238E27FC236}">
                <a16:creationId xmlns:a16="http://schemas.microsoft.com/office/drawing/2014/main" id="{E199B8D0-05EE-2780-6931-F7DFDB33EA58}"/>
              </a:ext>
            </a:extLst>
          </p:cNvPr>
          <p:cNvSpPr/>
          <p:nvPr/>
        </p:nvSpPr>
        <p:spPr>
          <a:xfrm>
            <a:off x="7075866" y="1374276"/>
            <a:ext cx="892958" cy="730220"/>
          </a:xfrm>
          <a:prstGeom prst="ellipse">
            <a:avLst/>
          </a:prstGeom>
          <a:solidFill>
            <a:srgbClr val="008080"/>
          </a:solidFill>
          <a:ln>
            <a:solidFill>
              <a:srgbClr val="00808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b="1"/>
              <a:t>70</a:t>
            </a:r>
            <a:r>
              <a:rPr lang="nl-NL" sz="1400"/>
              <a:t>%</a:t>
            </a:r>
          </a:p>
          <a:p>
            <a:pPr algn="ctr"/>
            <a:r>
              <a:rPr lang="nl-NL" sz="1400"/>
              <a:t>2398</a:t>
            </a:r>
          </a:p>
          <a:p>
            <a:pPr algn="ctr"/>
            <a:r>
              <a:rPr lang="nl-NL" sz="1400"/>
              <a:t>MDW</a:t>
            </a:r>
          </a:p>
        </p:txBody>
      </p:sp>
      <p:cxnSp>
        <p:nvCxnSpPr>
          <p:cNvPr id="35" name="Rechte verbindingslijn 34">
            <a:extLst>
              <a:ext uri="{FF2B5EF4-FFF2-40B4-BE49-F238E27FC236}">
                <a16:creationId xmlns:a16="http://schemas.microsoft.com/office/drawing/2014/main" id="{E38265D1-E740-A5E2-6869-D5EBF82C2BE6}"/>
              </a:ext>
            </a:extLst>
          </p:cNvPr>
          <p:cNvCxnSpPr/>
          <p:nvPr/>
        </p:nvCxnSpPr>
        <p:spPr>
          <a:xfrm>
            <a:off x="11369918" y="1662920"/>
            <a:ext cx="0" cy="958468"/>
          </a:xfrm>
          <a:prstGeom prst="line">
            <a:avLst/>
          </a:prstGeom>
          <a:ln>
            <a:solidFill>
              <a:srgbClr val="008080"/>
            </a:solidFill>
            <a:prstDash val="dashDot"/>
          </a:ln>
        </p:spPr>
        <p:style>
          <a:lnRef idx="1">
            <a:schemeClr val="accent1"/>
          </a:lnRef>
          <a:fillRef idx="0">
            <a:schemeClr val="accent1"/>
          </a:fillRef>
          <a:effectRef idx="0">
            <a:schemeClr val="accent1"/>
          </a:effectRef>
          <a:fontRef idx="minor">
            <a:schemeClr val="tx1"/>
          </a:fontRef>
        </p:style>
      </p:cxnSp>
      <p:cxnSp>
        <p:nvCxnSpPr>
          <p:cNvPr id="36" name="Rechte verbindingslijn 35">
            <a:extLst>
              <a:ext uri="{FF2B5EF4-FFF2-40B4-BE49-F238E27FC236}">
                <a16:creationId xmlns:a16="http://schemas.microsoft.com/office/drawing/2014/main" id="{B9D45652-21D2-8A5D-B657-D69BC5A4D06A}"/>
              </a:ext>
            </a:extLst>
          </p:cNvPr>
          <p:cNvCxnSpPr/>
          <p:nvPr/>
        </p:nvCxnSpPr>
        <p:spPr>
          <a:xfrm>
            <a:off x="10409614" y="1662920"/>
            <a:ext cx="0" cy="958468"/>
          </a:xfrm>
          <a:prstGeom prst="line">
            <a:avLst/>
          </a:prstGeom>
          <a:ln>
            <a:solidFill>
              <a:srgbClr val="008080"/>
            </a:solidFill>
            <a:prstDash val="dashDot"/>
          </a:ln>
        </p:spPr>
        <p:style>
          <a:lnRef idx="1">
            <a:schemeClr val="accent1"/>
          </a:lnRef>
          <a:fillRef idx="0">
            <a:schemeClr val="accent1"/>
          </a:fillRef>
          <a:effectRef idx="0">
            <a:schemeClr val="accent1"/>
          </a:effectRef>
          <a:fontRef idx="minor">
            <a:schemeClr val="tx1"/>
          </a:fontRef>
        </p:style>
      </p:cxnSp>
      <p:cxnSp>
        <p:nvCxnSpPr>
          <p:cNvPr id="37" name="Rechte verbindingslijn 36">
            <a:extLst>
              <a:ext uri="{FF2B5EF4-FFF2-40B4-BE49-F238E27FC236}">
                <a16:creationId xmlns:a16="http://schemas.microsoft.com/office/drawing/2014/main" id="{2728C3E0-AE13-B85B-E253-C62FB08EA6D7}"/>
              </a:ext>
            </a:extLst>
          </p:cNvPr>
          <p:cNvCxnSpPr/>
          <p:nvPr/>
        </p:nvCxnSpPr>
        <p:spPr>
          <a:xfrm>
            <a:off x="9407080" y="1696596"/>
            <a:ext cx="0" cy="958468"/>
          </a:xfrm>
          <a:prstGeom prst="line">
            <a:avLst/>
          </a:prstGeom>
          <a:ln>
            <a:solidFill>
              <a:srgbClr val="008080"/>
            </a:solidFill>
            <a:prstDash val="dashDot"/>
          </a:ln>
        </p:spPr>
        <p:style>
          <a:lnRef idx="1">
            <a:schemeClr val="accent1"/>
          </a:lnRef>
          <a:fillRef idx="0">
            <a:schemeClr val="accent1"/>
          </a:fillRef>
          <a:effectRef idx="0">
            <a:schemeClr val="accent1"/>
          </a:effectRef>
          <a:fontRef idx="minor">
            <a:schemeClr val="tx1"/>
          </a:fontRef>
        </p:style>
      </p:cxnSp>
      <p:cxnSp>
        <p:nvCxnSpPr>
          <p:cNvPr id="38" name="Rechte verbindingslijn 37">
            <a:extLst>
              <a:ext uri="{FF2B5EF4-FFF2-40B4-BE49-F238E27FC236}">
                <a16:creationId xmlns:a16="http://schemas.microsoft.com/office/drawing/2014/main" id="{D99C84F2-9356-4024-9177-7E621D1E5393}"/>
              </a:ext>
            </a:extLst>
          </p:cNvPr>
          <p:cNvCxnSpPr/>
          <p:nvPr/>
        </p:nvCxnSpPr>
        <p:spPr>
          <a:xfrm>
            <a:off x="8490844" y="1696596"/>
            <a:ext cx="0" cy="958468"/>
          </a:xfrm>
          <a:prstGeom prst="line">
            <a:avLst/>
          </a:prstGeom>
          <a:ln>
            <a:solidFill>
              <a:srgbClr val="008080"/>
            </a:solidFill>
            <a:prstDash val="dashDot"/>
          </a:ln>
        </p:spPr>
        <p:style>
          <a:lnRef idx="1">
            <a:schemeClr val="accent1"/>
          </a:lnRef>
          <a:fillRef idx="0">
            <a:schemeClr val="accent1"/>
          </a:fillRef>
          <a:effectRef idx="0">
            <a:schemeClr val="accent1"/>
          </a:effectRef>
          <a:fontRef idx="minor">
            <a:schemeClr val="tx1"/>
          </a:fontRef>
        </p:style>
      </p:cxnSp>
      <p:cxnSp>
        <p:nvCxnSpPr>
          <p:cNvPr id="39" name="Rechte verbindingslijn 38">
            <a:extLst>
              <a:ext uri="{FF2B5EF4-FFF2-40B4-BE49-F238E27FC236}">
                <a16:creationId xmlns:a16="http://schemas.microsoft.com/office/drawing/2014/main" id="{FC042BBF-7080-75D3-4A2E-48D489EFC5F8}"/>
              </a:ext>
            </a:extLst>
          </p:cNvPr>
          <p:cNvCxnSpPr/>
          <p:nvPr/>
        </p:nvCxnSpPr>
        <p:spPr>
          <a:xfrm>
            <a:off x="7510342" y="1684027"/>
            <a:ext cx="0" cy="958468"/>
          </a:xfrm>
          <a:prstGeom prst="line">
            <a:avLst/>
          </a:prstGeom>
          <a:ln>
            <a:solidFill>
              <a:srgbClr val="008080"/>
            </a:solidFill>
            <a:prstDash val="dashDot"/>
          </a:ln>
        </p:spPr>
        <p:style>
          <a:lnRef idx="1">
            <a:schemeClr val="accent1"/>
          </a:lnRef>
          <a:fillRef idx="0">
            <a:schemeClr val="accent1"/>
          </a:fillRef>
          <a:effectRef idx="0">
            <a:schemeClr val="accent1"/>
          </a:effectRef>
          <a:fontRef idx="minor">
            <a:schemeClr val="tx1"/>
          </a:fontRef>
        </p:style>
      </p:cxnSp>
      <p:cxnSp>
        <p:nvCxnSpPr>
          <p:cNvPr id="40" name="Rechte verbindingslijn 39">
            <a:extLst>
              <a:ext uri="{FF2B5EF4-FFF2-40B4-BE49-F238E27FC236}">
                <a16:creationId xmlns:a16="http://schemas.microsoft.com/office/drawing/2014/main" id="{D6C47523-0692-4DB6-A99F-6130DB8FD280}"/>
              </a:ext>
            </a:extLst>
          </p:cNvPr>
          <p:cNvCxnSpPr/>
          <p:nvPr/>
        </p:nvCxnSpPr>
        <p:spPr>
          <a:xfrm>
            <a:off x="6540858" y="1696596"/>
            <a:ext cx="0" cy="958468"/>
          </a:xfrm>
          <a:prstGeom prst="line">
            <a:avLst/>
          </a:prstGeom>
          <a:ln>
            <a:solidFill>
              <a:srgbClr val="008080"/>
            </a:solidFill>
            <a:prstDash val="dashDot"/>
          </a:ln>
        </p:spPr>
        <p:style>
          <a:lnRef idx="1">
            <a:schemeClr val="accent1"/>
          </a:lnRef>
          <a:fillRef idx="0">
            <a:schemeClr val="accent1"/>
          </a:fillRef>
          <a:effectRef idx="0">
            <a:schemeClr val="accent1"/>
          </a:effectRef>
          <a:fontRef idx="minor">
            <a:schemeClr val="tx1"/>
          </a:fontRef>
        </p:style>
      </p:cxnSp>
      <p:cxnSp>
        <p:nvCxnSpPr>
          <p:cNvPr id="41" name="Rechte verbindingslijn 40">
            <a:extLst>
              <a:ext uri="{FF2B5EF4-FFF2-40B4-BE49-F238E27FC236}">
                <a16:creationId xmlns:a16="http://schemas.microsoft.com/office/drawing/2014/main" id="{BC056ECE-B287-9C56-5E7C-FFE9AE574A93}"/>
              </a:ext>
            </a:extLst>
          </p:cNvPr>
          <p:cNvCxnSpPr/>
          <p:nvPr/>
        </p:nvCxnSpPr>
        <p:spPr>
          <a:xfrm>
            <a:off x="5560357" y="1704360"/>
            <a:ext cx="0" cy="958468"/>
          </a:xfrm>
          <a:prstGeom prst="line">
            <a:avLst/>
          </a:prstGeom>
          <a:ln>
            <a:solidFill>
              <a:srgbClr val="008080"/>
            </a:solidFill>
            <a:prstDash val="dashDot"/>
          </a:ln>
        </p:spPr>
        <p:style>
          <a:lnRef idx="1">
            <a:schemeClr val="accent1"/>
          </a:lnRef>
          <a:fillRef idx="0">
            <a:schemeClr val="accent1"/>
          </a:fillRef>
          <a:effectRef idx="0">
            <a:schemeClr val="accent1"/>
          </a:effectRef>
          <a:fontRef idx="minor">
            <a:schemeClr val="tx1"/>
          </a:fontRef>
        </p:style>
      </p:cxnSp>
      <p:cxnSp>
        <p:nvCxnSpPr>
          <p:cNvPr id="42" name="Rechte verbindingslijn 41">
            <a:extLst>
              <a:ext uri="{FF2B5EF4-FFF2-40B4-BE49-F238E27FC236}">
                <a16:creationId xmlns:a16="http://schemas.microsoft.com/office/drawing/2014/main" id="{D9FA13E8-D1FB-2079-46B1-5A6C99AF1727}"/>
              </a:ext>
            </a:extLst>
          </p:cNvPr>
          <p:cNvCxnSpPr>
            <a:cxnSpLocks/>
          </p:cNvCxnSpPr>
          <p:nvPr/>
        </p:nvCxnSpPr>
        <p:spPr>
          <a:xfrm>
            <a:off x="4612721" y="2240731"/>
            <a:ext cx="0" cy="422097"/>
          </a:xfrm>
          <a:prstGeom prst="line">
            <a:avLst/>
          </a:prstGeom>
          <a:ln>
            <a:solidFill>
              <a:srgbClr val="008080"/>
            </a:solidFill>
            <a:prstDash val="dashDot"/>
          </a:ln>
        </p:spPr>
        <p:style>
          <a:lnRef idx="1">
            <a:schemeClr val="accent1"/>
          </a:lnRef>
          <a:fillRef idx="0">
            <a:schemeClr val="accent1"/>
          </a:fillRef>
          <a:effectRef idx="0">
            <a:schemeClr val="accent1"/>
          </a:effectRef>
          <a:fontRef idx="minor">
            <a:schemeClr val="tx1"/>
          </a:fontRef>
        </p:style>
      </p:cxnSp>
      <p:cxnSp>
        <p:nvCxnSpPr>
          <p:cNvPr id="43" name="Rechte verbindingslijn 42">
            <a:extLst>
              <a:ext uri="{FF2B5EF4-FFF2-40B4-BE49-F238E27FC236}">
                <a16:creationId xmlns:a16="http://schemas.microsoft.com/office/drawing/2014/main" id="{AA19DEE2-0195-B78B-10E3-64EDF1F46FD5}"/>
              </a:ext>
            </a:extLst>
          </p:cNvPr>
          <p:cNvCxnSpPr>
            <a:cxnSpLocks/>
            <a:stCxn id="29" idx="4"/>
          </p:cNvCxnSpPr>
          <p:nvPr/>
        </p:nvCxnSpPr>
        <p:spPr>
          <a:xfrm flipH="1">
            <a:off x="3632405" y="2400559"/>
            <a:ext cx="1170" cy="295601"/>
          </a:xfrm>
          <a:prstGeom prst="line">
            <a:avLst/>
          </a:prstGeom>
          <a:ln>
            <a:solidFill>
              <a:srgbClr val="008080"/>
            </a:solidFill>
            <a:prstDash val="dashDot"/>
          </a:ln>
        </p:spPr>
        <p:style>
          <a:lnRef idx="1">
            <a:schemeClr val="accent1"/>
          </a:lnRef>
          <a:fillRef idx="0">
            <a:schemeClr val="accent1"/>
          </a:fillRef>
          <a:effectRef idx="0">
            <a:schemeClr val="accent1"/>
          </a:effectRef>
          <a:fontRef idx="minor">
            <a:schemeClr val="tx1"/>
          </a:fontRef>
        </p:style>
      </p:cxnSp>
      <p:cxnSp>
        <p:nvCxnSpPr>
          <p:cNvPr id="44" name="Rechte verbindingslijn 43">
            <a:extLst>
              <a:ext uri="{FF2B5EF4-FFF2-40B4-BE49-F238E27FC236}">
                <a16:creationId xmlns:a16="http://schemas.microsoft.com/office/drawing/2014/main" id="{C544F164-FF13-D340-E0D0-9B8C5A3FCBC8}"/>
              </a:ext>
            </a:extLst>
          </p:cNvPr>
          <p:cNvCxnSpPr>
            <a:cxnSpLocks/>
            <a:stCxn id="25" idx="4"/>
          </p:cNvCxnSpPr>
          <p:nvPr/>
        </p:nvCxnSpPr>
        <p:spPr>
          <a:xfrm>
            <a:off x="2666806" y="2465617"/>
            <a:ext cx="0" cy="228248"/>
          </a:xfrm>
          <a:prstGeom prst="line">
            <a:avLst/>
          </a:prstGeom>
          <a:ln>
            <a:solidFill>
              <a:srgbClr val="008080"/>
            </a:solidFill>
            <a:prstDash val="dashDot"/>
          </a:ln>
        </p:spPr>
        <p:style>
          <a:lnRef idx="1">
            <a:schemeClr val="accent1"/>
          </a:lnRef>
          <a:fillRef idx="0">
            <a:schemeClr val="accent1"/>
          </a:fillRef>
          <a:effectRef idx="0">
            <a:schemeClr val="accent1"/>
          </a:effectRef>
          <a:fontRef idx="minor">
            <a:schemeClr val="tx1"/>
          </a:fontRef>
        </p:style>
      </p:cxnSp>
      <p:cxnSp>
        <p:nvCxnSpPr>
          <p:cNvPr id="46" name="Rechte verbindingslijn 45">
            <a:extLst>
              <a:ext uri="{FF2B5EF4-FFF2-40B4-BE49-F238E27FC236}">
                <a16:creationId xmlns:a16="http://schemas.microsoft.com/office/drawing/2014/main" id="{3229DF43-60E5-322F-876D-64FD88A300E5}"/>
              </a:ext>
            </a:extLst>
          </p:cNvPr>
          <p:cNvCxnSpPr>
            <a:cxnSpLocks/>
          </p:cNvCxnSpPr>
          <p:nvPr/>
        </p:nvCxnSpPr>
        <p:spPr>
          <a:xfrm>
            <a:off x="1724651" y="2079165"/>
            <a:ext cx="0" cy="583663"/>
          </a:xfrm>
          <a:prstGeom prst="line">
            <a:avLst/>
          </a:prstGeom>
          <a:ln>
            <a:solidFill>
              <a:srgbClr val="008080"/>
            </a:solidFill>
            <a:prstDash val="dashDot"/>
          </a:ln>
        </p:spPr>
        <p:style>
          <a:lnRef idx="1">
            <a:schemeClr val="accent1"/>
          </a:lnRef>
          <a:fillRef idx="0">
            <a:schemeClr val="accent1"/>
          </a:fillRef>
          <a:effectRef idx="0">
            <a:schemeClr val="accent1"/>
          </a:effectRef>
          <a:fontRef idx="minor">
            <a:schemeClr val="tx1"/>
          </a:fontRef>
        </p:style>
      </p:cxnSp>
      <p:cxnSp>
        <p:nvCxnSpPr>
          <p:cNvPr id="47" name="Rechte verbindingslijn 46">
            <a:extLst>
              <a:ext uri="{FF2B5EF4-FFF2-40B4-BE49-F238E27FC236}">
                <a16:creationId xmlns:a16="http://schemas.microsoft.com/office/drawing/2014/main" id="{CBAE2C4E-FBD5-98C6-F845-C012DDCB26FE}"/>
              </a:ext>
            </a:extLst>
          </p:cNvPr>
          <p:cNvCxnSpPr>
            <a:cxnSpLocks/>
          </p:cNvCxnSpPr>
          <p:nvPr/>
        </p:nvCxnSpPr>
        <p:spPr>
          <a:xfrm>
            <a:off x="832285" y="2058832"/>
            <a:ext cx="0" cy="583663"/>
          </a:xfrm>
          <a:prstGeom prst="line">
            <a:avLst/>
          </a:prstGeom>
          <a:ln>
            <a:solidFill>
              <a:srgbClr val="008080"/>
            </a:solidFill>
            <a:prstDash val="dashDot"/>
          </a:ln>
        </p:spPr>
        <p:style>
          <a:lnRef idx="1">
            <a:schemeClr val="accent1"/>
          </a:lnRef>
          <a:fillRef idx="0">
            <a:schemeClr val="accent1"/>
          </a:fillRef>
          <a:effectRef idx="0">
            <a:schemeClr val="accent1"/>
          </a:effectRef>
          <a:fontRef idx="minor">
            <a:schemeClr val="tx1"/>
          </a:fontRef>
        </p:style>
      </p:cxnSp>
      <p:sp>
        <p:nvSpPr>
          <p:cNvPr id="48" name="Tekstvak 47">
            <a:extLst>
              <a:ext uri="{FF2B5EF4-FFF2-40B4-BE49-F238E27FC236}">
                <a16:creationId xmlns:a16="http://schemas.microsoft.com/office/drawing/2014/main" id="{CF0C7765-1FE1-B1DD-1B9C-47E757ABF37A}"/>
              </a:ext>
            </a:extLst>
          </p:cNvPr>
          <p:cNvSpPr txBox="1"/>
          <p:nvPr/>
        </p:nvSpPr>
        <p:spPr>
          <a:xfrm>
            <a:off x="450069" y="2744095"/>
            <a:ext cx="772969" cy="276999"/>
          </a:xfrm>
          <a:prstGeom prst="rect">
            <a:avLst/>
          </a:prstGeom>
          <a:noFill/>
        </p:spPr>
        <p:txBody>
          <a:bodyPr wrap="none" rtlCol="0">
            <a:spAutoFit/>
          </a:bodyPr>
          <a:lstStyle/>
          <a:p>
            <a:pPr algn="l"/>
            <a:r>
              <a:rPr lang="nl-NL" sz="1200" b="1">
                <a:solidFill>
                  <a:srgbClr val="008080"/>
                </a:solidFill>
              </a:rPr>
              <a:t>Dec 2018</a:t>
            </a:r>
          </a:p>
        </p:txBody>
      </p:sp>
      <p:sp>
        <p:nvSpPr>
          <p:cNvPr id="49" name="Tekstvak 48">
            <a:extLst>
              <a:ext uri="{FF2B5EF4-FFF2-40B4-BE49-F238E27FC236}">
                <a16:creationId xmlns:a16="http://schemas.microsoft.com/office/drawing/2014/main" id="{A1286969-48D7-ABE0-8A32-13554A2A0C60}"/>
              </a:ext>
            </a:extLst>
          </p:cNvPr>
          <p:cNvSpPr txBox="1"/>
          <p:nvPr/>
        </p:nvSpPr>
        <p:spPr>
          <a:xfrm>
            <a:off x="1329350" y="2743041"/>
            <a:ext cx="790601" cy="276999"/>
          </a:xfrm>
          <a:prstGeom prst="rect">
            <a:avLst/>
          </a:prstGeom>
          <a:noFill/>
        </p:spPr>
        <p:txBody>
          <a:bodyPr wrap="none" rtlCol="0">
            <a:spAutoFit/>
          </a:bodyPr>
          <a:lstStyle/>
          <a:p>
            <a:pPr algn="l"/>
            <a:r>
              <a:rPr lang="nl-NL" sz="1200" b="1">
                <a:solidFill>
                  <a:srgbClr val="008080"/>
                </a:solidFill>
              </a:rPr>
              <a:t>Juni 2019</a:t>
            </a:r>
          </a:p>
        </p:txBody>
      </p:sp>
      <p:sp>
        <p:nvSpPr>
          <p:cNvPr id="50" name="Tekstvak 49">
            <a:extLst>
              <a:ext uri="{FF2B5EF4-FFF2-40B4-BE49-F238E27FC236}">
                <a16:creationId xmlns:a16="http://schemas.microsoft.com/office/drawing/2014/main" id="{0FB91C93-5B7B-5A40-6BDA-1969EF9AC5F8}"/>
              </a:ext>
            </a:extLst>
          </p:cNvPr>
          <p:cNvSpPr txBox="1"/>
          <p:nvPr/>
        </p:nvSpPr>
        <p:spPr>
          <a:xfrm>
            <a:off x="2278637" y="2753511"/>
            <a:ext cx="772969" cy="276999"/>
          </a:xfrm>
          <a:prstGeom prst="rect">
            <a:avLst/>
          </a:prstGeom>
          <a:noFill/>
        </p:spPr>
        <p:txBody>
          <a:bodyPr wrap="none" rtlCol="0">
            <a:spAutoFit/>
          </a:bodyPr>
          <a:lstStyle/>
          <a:p>
            <a:pPr algn="l"/>
            <a:r>
              <a:rPr lang="nl-NL" sz="1200" b="1">
                <a:solidFill>
                  <a:srgbClr val="008080"/>
                </a:solidFill>
              </a:rPr>
              <a:t>Dec 2019</a:t>
            </a:r>
          </a:p>
        </p:txBody>
      </p:sp>
      <p:sp>
        <p:nvSpPr>
          <p:cNvPr id="51" name="Tekstvak 50">
            <a:extLst>
              <a:ext uri="{FF2B5EF4-FFF2-40B4-BE49-F238E27FC236}">
                <a16:creationId xmlns:a16="http://schemas.microsoft.com/office/drawing/2014/main" id="{A2A55C8D-DE53-5AFF-72D1-15C70731DE05}"/>
              </a:ext>
            </a:extLst>
          </p:cNvPr>
          <p:cNvSpPr txBox="1"/>
          <p:nvPr/>
        </p:nvSpPr>
        <p:spPr>
          <a:xfrm>
            <a:off x="3175484" y="2739207"/>
            <a:ext cx="790601" cy="276999"/>
          </a:xfrm>
          <a:prstGeom prst="rect">
            <a:avLst/>
          </a:prstGeom>
          <a:noFill/>
        </p:spPr>
        <p:txBody>
          <a:bodyPr wrap="none" rtlCol="0">
            <a:spAutoFit/>
          </a:bodyPr>
          <a:lstStyle/>
          <a:p>
            <a:pPr algn="l"/>
            <a:r>
              <a:rPr lang="nl-NL" sz="1200" b="1">
                <a:solidFill>
                  <a:srgbClr val="008080"/>
                </a:solidFill>
              </a:rPr>
              <a:t>Juni 2020</a:t>
            </a:r>
          </a:p>
        </p:txBody>
      </p:sp>
      <p:sp>
        <p:nvSpPr>
          <p:cNvPr id="52" name="Tekstvak 51">
            <a:extLst>
              <a:ext uri="{FF2B5EF4-FFF2-40B4-BE49-F238E27FC236}">
                <a16:creationId xmlns:a16="http://schemas.microsoft.com/office/drawing/2014/main" id="{7A299A4C-2933-54F3-9F4B-4EB5E40786F3}"/>
              </a:ext>
            </a:extLst>
          </p:cNvPr>
          <p:cNvSpPr txBox="1"/>
          <p:nvPr/>
        </p:nvSpPr>
        <p:spPr>
          <a:xfrm>
            <a:off x="4202447" y="2739206"/>
            <a:ext cx="772969" cy="276999"/>
          </a:xfrm>
          <a:prstGeom prst="rect">
            <a:avLst/>
          </a:prstGeom>
          <a:noFill/>
        </p:spPr>
        <p:txBody>
          <a:bodyPr wrap="none" rtlCol="0">
            <a:spAutoFit/>
          </a:bodyPr>
          <a:lstStyle/>
          <a:p>
            <a:pPr algn="l"/>
            <a:r>
              <a:rPr lang="nl-NL" sz="1200" b="1">
                <a:solidFill>
                  <a:srgbClr val="008080"/>
                </a:solidFill>
              </a:rPr>
              <a:t>Dec 2020</a:t>
            </a:r>
          </a:p>
        </p:txBody>
      </p:sp>
      <p:sp>
        <p:nvSpPr>
          <p:cNvPr id="53" name="Tekstvak 52">
            <a:extLst>
              <a:ext uri="{FF2B5EF4-FFF2-40B4-BE49-F238E27FC236}">
                <a16:creationId xmlns:a16="http://schemas.microsoft.com/office/drawing/2014/main" id="{8D14E3A5-9E4E-B686-8B05-50DB30F16724}"/>
              </a:ext>
            </a:extLst>
          </p:cNvPr>
          <p:cNvSpPr txBox="1"/>
          <p:nvPr/>
        </p:nvSpPr>
        <p:spPr>
          <a:xfrm>
            <a:off x="6109692" y="2751498"/>
            <a:ext cx="772969" cy="276999"/>
          </a:xfrm>
          <a:prstGeom prst="rect">
            <a:avLst/>
          </a:prstGeom>
          <a:noFill/>
        </p:spPr>
        <p:txBody>
          <a:bodyPr wrap="none" rtlCol="0">
            <a:spAutoFit/>
          </a:bodyPr>
          <a:lstStyle/>
          <a:p>
            <a:pPr algn="l"/>
            <a:r>
              <a:rPr lang="nl-NL" sz="1200" b="1">
                <a:solidFill>
                  <a:srgbClr val="008080"/>
                </a:solidFill>
              </a:rPr>
              <a:t>Dec 2021</a:t>
            </a:r>
          </a:p>
        </p:txBody>
      </p:sp>
      <p:sp>
        <p:nvSpPr>
          <p:cNvPr id="54" name="Tekstvak 53">
            <a:extLst>
              <a:ext uri="{FF2B5EF4-FFF2-40B4-BE49-F238E27FC236}">
                <a16:creationId xmlns:a16="http://schemas.microsoft.com/office/drawing/2014/main" id="{0A9C1E9D-27CC-B95C-0BD4-5EEDB5272B86}"/>
              </a:ext>
            </a:extLst>
          </p:cNvPr>
          <p:cNvSpPr txBox="1"/>
          <p:nvPr/>
        </p:nvSpPr>
        <p:spPr>
          <a:xfrm>
            <a:off x="5134102" y="2748331"/>
            <a:ext cx="790601" cy="276999"/>
          </a:xfrm>
          <a:prstGeom prst="rect">
            <a:avLst/>
          </a:prstGeom>
          <a:noFill/>
        </p:spPr>
        <p:txBody>
          <a:bodyPr wrap="none" rtlCol="0">
            <a:spAutoFit/>
          </a:bodyPr>
          <a:lstStyle/>
          <a:p>
            <a:pPr algn="l"/>
            <a:r>
              <a:rPr lang="nl-NL" sz="1200" b="1">
                <a:solidFill>
                  <a:srgbClr val="008080"/>
                </a:solidFill>
              </a:rPr>
              <a:t>Juni 2021</a:t>
            </a:r>
          </a:p>
        </p:txBody>
      </p:sp>
      <p:sp>
        <p:nvSpPr>
          <p:cNvPr id="55" name="Tekstvak 54">
            <a:extLst>
              <a:ext uri="{FF2B5EF4-FFF2-40B4-BE49-F238E27FC236}">
                <a16:creationId xmlns:a16="http://schemas.microsoft.com/office/drawing/2014/main" id="{8D3CD9AF-39FE-B25E-141B-502BE22D0DF0}"/>
              </a:ext>
            </a:extLst>
          </p:cNvPr>
          <p:cNvSpPr txBox="1"/>
          <p:nvPr/>
        </p:nvSpPr>
        <p:spPr>
          <a:xfrm>
            <a:off x="7124492" y="2757382"/>
            <a:ext cx="790601" cy="276999"/>
          </a:xfrm>
          <a:prstGeom prst="rect">
            <a:avLst/>
          </a:prstGeom>
          <a:noFill/>
        </p:spPr>
        <p:txBody>
          <a:bodyPr wrap="none" rtlCol="0">
            <a:spAutoFit/>
          </a:bodyPr>
          <a:lstStyle/>
          <a:p>
            <a:pPr algn="l"/>
            <a:r>
              <a:rPr lang="nl-NL" sz="1200" b="1">
                <a:solidFill>
                  <a:srgbClr val="008080"/>
                </a:solidFill>
              </a:rPr>
              <a:t>Juni 2022</a:t>
            </a:r>
          </a:p>
        </p:txBody>
      </p:sp>
      <p:sp>
        <p:nvSpPr>
          <p:cNvPr id="56" name="Tekstvak 55">
            <a:extLst>
              <a:ext uri="{FF2B5EF4-FFF2-40B4-BE49-F238E27FC236}">
                <a16:creationId xmlns:a16="http://schemas.microsoft.com/office/drawing/2014/main" id="{32FFBD72-1332-906A-F511-B06A3168A3C7}"/>
              </a:ext>
            </a:extLst>
          </p:cNvPr>
          <p:cNvSpPr txBox="1"/>
          <p:nvPr/>
        </p:nvSpPr>
        <p:spPr>
          <a:xfrm>
            <a:off x="8053011" y="2757381"/>
            <a:ext cx="772969" cy="276999"/>
          </a:xfrm>
          <a:prstGeom prst="rect">
            <a:avLst/>
          </a:prstGeom>
          <a:noFill/>
        </p:spPr>
        <p:txBody>
          <a:bodyPr wrap="none" rtlCol="0">
            <a:spAutoFit/>
          </a:bodyPr>
          <a:lstStyle/>
          <a:p>
            <a:pPr algn="l"/>
            <a:r>
              <a:rPr lang="nl-NL" sz="1200" b="1">
                <a:solidFill>
                  <a:srgbClr val="008080"/>
                </a:solidFill>
              </a:rPr>
              <a:t>Dec 2022</a:t>
            </a:r>
          </a:p>
        </p:txBody>
      </p:sp>
      <p:sp>
        <p:nvSpPr>
          <p:cNvPr id="57" name="Tekstvak 56">
            <a:extLst>
              <a:ext uri="{FF2B5EF4-FFF2-40B4-BE49-F238E27FC236}">
                <a16:creationId xmlns:a16="http://schemas.microsoft.com/office/drawing/2014/main" id="{E97CC6FF-467D-983D-D6E5-8F9714F9E2AB}"/>
              </a:ext>
            </a:extLst>
          </p:cNvPr>
          <p:cNvSpPr txBox="1"/>
          <p:nvPr/>
        </p:nvSpPr>
        <p:spPr>
          <a:xfrm>
            <a:off x="8982789" y="2764444"/>
            <a:ext cx="772969" cy="276999"/>
          </a:xfrm>
          <a:prstGeom prst="rect">
            <a:avLst/>
          </a:prstGeom>
          <a:noFill/>
        </p:spPr>
        <p:txBody>
          <a:bodyPr wrap="none" rtlCol="0">
            <a:spAutoFit/>
          </a:bodyPr>
          <a:lstStyle/>
          <a:p>
            <a:pPr algn="l"/>
            <a:r>
              <a:rPr lang="nl-NL" sz="1200" b="1">
                <a:solidFill>
                  <a:srgbClr val="008080"/>
                </a:solidFill>
              </a:rPr>
              <a:t>Dec 2023</a:t>
            </a:r>
          </a:p>
        </p:txBody>
      </p:sp>
      <p:sp>
        <p:nvSpPr>
          <p:cNvPr id="58" name="Tekstvak 57">
            <a:extLst>
              <a:ext uri="{FF2B5EF4-FFF2-40B4-BE49-F238E27FC236}">
                <a16:creationId xmlns:a16="http://schemas.microsoft.com/office/drawing/2014/main" id="{CCDDD0E8-26C8-46FF-6F1E-66249559E810}"/>
              </a:ext>
            </a:extLst>
          </p:cNvPr>
          <p:cNvSpPr txBox="1"/>
          <p:nvPr/>
        </p:nvSpPr>
        <p:spPr>
          <a:xfrm>
            <a:off x="9994079" y="2762157"/>
            <a:ext cx="772969" cy="276999"/>
          </a:xfrm>
          <a:prstGeom prst="rect">
            <a:avLst/>
          </a:prstGeom>
          <a:noFill/>
        </p:spPr>
        <p:txBody>
          <a:bodyPr wrap="none" rtlCol="0">
            <a:spAutoFit/>
          </a:bodyPr>
          <a:lstStyle/>
          <a:p>
            <a:pPr algn="l"/>
            <a:r>
              <a:rPr lang="nl-NL" sz="1200" b="1">
                <a:solidFill>
                  <a:srgbClr val="008080"/>
                </a:solidFill>
              </a:rPr>
              <a:t>Dec 2024</a:t>
            </a:r>
          </a:p>
        </p:txBody>
      </p:sp>
      <p:sp>
        <p:nvSpPr>
          <p:cNvPr id="59" name="Tekstvak 58">
            <a:extLst>
              <a:ext uri="{FF2B5EF4-FFF2-40B4-BE49-F238E27FC236}">
                <a16:creationId xmlns:a16="http://schemas.microsoft.com/office/drawing/2014/main" id="{E1BB4B15-9F6A-85FE-6F4E-38FA3D9306A3}"/>
              </a:ext>
            </a:extLst>
          </p:cNvPr>
          <p:cNvSpPr txBox="1"/>
          <p:nvPr/>
        </p:nvSpPr>
        <p:spPr>
          <a:xfrm>
            <a:off x="10912455" y="2748331"/>
            <a:ext cx="772969" cy="276999"/>
          </a:xfrm>
          <a:prstGeom prst="rect">
            <a:avLst/>
          </a:prstGeom>
          <a:noFill/>
        </p:spPr>
        <p:txBody>
          <a:bodyPr wrap="none" rtlCol="0">
            <a:spAutoFit/>
          </a:bodyPr>
          <a:lstStyle/>
          <a:p>
            <a:pPr algn="l"/>
            <a:r>
              <a:rPr lang="nl-NL" sz="1200" b="1">
                <a:solidFill>
                  <a:srgbClr val="008080"/>
                </a:solidFill>
              </a:rPr>
              <a:t>Dec 2025</a:t>
            </a:r>
          </a:p>
        </p:txBody>
      </p:sp>
      <p:sp>
        <p:nvSpPr>
          <p:cNvPr id="66" name="Rechthoek: afgeronde hoeken 65">
            <a:extLst>
              <a:ext uri="{FF2B5EF4-FFF2-40B4-BE49-F238E27FC236}">
                <a16:creationId xmlns:a16="http://schemas.microsoft.com/office/drawing/2014/main" id="{14A667BE-E91F-5E86-BA36-FD9B7302A8CC}"/>
              </a:ext>
            </a:extLst>
          </p:cNvPr>
          <p:cNvSpPr/>
          <p:nvPr/>
        </p:nvSpPr>
        <p:spPr>
          <a:xfrm>
            <a:off x="1888565" y="3227336"/>
            <a:ext cx="8181307" cy="306473"/>
          </a:xfrm>
          <a:prstGeom prst="roundRect">
            <a:avLst>
              <a:gd name="adj" fmla="val 50000"/>
            </a:avLst>
          </a:prstGeom>
          <a:solidFill>
            <a:srgbClr val="006666"/>
          </a:solidFill>
          <a:ln>
            <a:solidFill>
              <a:srgbClr val="00808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a:t>Onze SENS reis: wat deden we in de tussentijd in de organisatie</a:t>
            </a:r>
          </a:p>
        </p:txBody>
      </p:sp>
      <p:pic>
        <p:nvPicPr>
          <p:cNvPr id="67" name="Afbeelding 66" descr="Recompose the existing business-process illustration in this banner so it fits a very wide panoramic strip without distortion. Keep the same general subject matter and simple flat illustration style: small business icons such as people, charts, monitor, checklist, books/documents, and process symbols arranged evenly across a horizontal timeline-style banner. Make all elements proportioned naturally, not stretched, with consistent scale and generous spacing. Create a clean wide panoramic composition specifically designed for a long thin banner, with balanced visual density across the full width and full use of the available horizontal space. Soft neutral background, ABSOLUTELY no text.">
            <a:extLst>
              <a:ext uri="{FF2B5EF4-FFF2-40B4-BE49-F238E27FC236}">
                <a16:creationId xmlns:a16="http://schemas.microsoft.com/office/drawing/2014/main" id="{572E9671-EE8B-DF99-6178-15E7D0C558A4}"/>
              </a:ext>
            </a:extLst>
          </p:cNvPr>
          <p:cNvPicPr>
            <a:picLocks noChangeAspect="1"/>
          </p:cNvPicPr>
          <p:nvPr/>
        </p:nvPicPr>
        <p:blipFill>
          <a:blip r:embed="rId3"/>
          <a:srcRect t="44885" b="44885"/>
          <a:stretch/>
        </p:blipFill>
        <p:spPr>
          <a:xfrm>
            <a:off x="599574" y="3639115"/>
            <a:ext cx="10983817" cy="749147"/>
          </a:xfrm>
          <a:prstGeom prst="rect">
            <a:avLst/>
          </a:prstGeom>
        </p:spPr>
      </p:pic>
      <p:sp>
        <p:nvSpPr>
          <p:cNvPr id="69" name="Tekstvak 68">
            <a:extLst>
              <a:ext uri="{FF2B5EF4-FFF2-40B4-BE49-F238E27FC236}">
                <a16:creationId xmlns:a16="http://schemas.microsoft.com/office/drawing/2014/main" id="{4E4A47E5-D701-D3F1-5542-50D9D9A3CA4A}"/>
              </a:ext>
            </a:extLst>
          </p:cNvPr>
          <p:cNvSpPr txBox="1"/>
          <p:nvPr/>
        </p:nvSpPr>
        <p:spPr>
          <a:xfrm>
            <a:off x="456006" y="4728202"/>
            <a:ext cx="2238103" cy="1384995"/>
          </a:xfrm>
          <a:prstGeom prst="rect">
            <a:avLst/>
          </a:prstGeom>
          <a:noFill/>
        </p:spPr>
        <p:txBody>
          <a:bodyPr wrap="square" lIns="91440" tIns="45720" rIns="91440" bIns="45720" rtlCol="0" anchor="t">
            <a:spAutoFit/>
          </a:bodyPr>
          <a:lstStyle/>
          <a:p>
            <a:pPr marL="285750" indent="-285750">
              <a:buFont typeface="Arial"/>
              <a:buChar char="•"/>
            </a:pPr>
            <a:r>
              <a:rPr lang="nl-NL" sz="1400" b="1">
                <a:solidFill>
                  <a:srgbClr val="006666"/>
                </a:solidFill>
                <a:ea typeface="Calibri"/>
                <a:cs typeface="Calibri"/>
              </a:rPr>
              <a:t>Basistraject 13 weken</a:t>
            </a:r>
          </a:p>
          <a:p>
            <a:pPr marL="285750" indent="-285750">
              <a:buFont typeface="Arial"/>
              <a:buChar char="•"/>
            </a:pPr>
            <a:r>
              <a:rPr lang="nl-NL" sz="1400" b="1">
                <a:solidFill>
                  <a:srgbClr val="006666"/>
                </a:solidFill>
                <a:ea typeface="Calibri"/>
                <a:cs typeface="Calibri"/>
              </a:rPr>
              <a:t>CMT-verbeterloop</a:t>
            </a:r>
          </a:p>
          <a:p>
            <a:pPr marL="285750" indent="-285750">
              <a:buFont typeface="Arial"/>
              <a:buChar char="•"/>
            </a:pPr>
            <a:r>
              <a:rPr lang="nl-NL" sz="1400" b="1">
                <a:solidFill>
                  <a:srgbClr val="006666"/>
                </a:solidFill>
                <a:ea typeface="Calibri"/>
                <a:cs typeface="Calibri"/>
              </a:rPr>
              <a:t>Organisatie-obeya</a:t>
            </a:r>
          </a:p>
          <a:p>
            <a:pPr marL="285750" indent="-285750">
              <a:buFont typeface="Arial"/>
              <a:buChar char="•"/>
            </a:pPr>
            <a:r>
              <a:rPr lang="nl-NL" sz="1400" b="1">
                <a:solidFill>
                  <a:srgbClr val="006666"/>
                </a:solidFill>
                <a:ea typeface="Calibri"/>
                <a:cs typeface="Calibri"/>
              </a:rPr>
              <a:t>Visueel vergaderen</a:t>
            </a:r>
          </a:p>
          <a:p>
            <a:pPr marL="285750" indent="-285750">
              <a:buFont typeface="Arial"/>
              <a:buChar char="•"/>
            </a:pPr>
            <a:r>
              <a:rPr lang="nl-NL" sz="1400" b="1">
                <a:solidFill>
                  <a:srgbClr val="006666"/>
                </a:solidFill>
                <a:ea typeface="Calibri"/>
                <a:cs typeface="Calibri"/>
              </a:rPr>
              <a:t>Post-it-sessies</a:t>
            </a:r>
          </a:p>
          <a:p>
            <a:pPr marL="285750" indent="-285750">
              <a:buFont typeface="Arial"/>
              <a:buChar char="•"/>
            </a:pPr>
            <a:r>
              <a:rPr lang="nl-NL" sz="1400" b="1">
                <a:solidFill>
                  <a:srgbClr val="006666"/>
                </a:solidFill>
                <a:ea typeface="Calibri"/>
                <a:cs typeface="Calibri"/>
              </a:rPr>
              <a:t>Klantarena thuiszorg</a:t>
            </a:r>
            <a:endParaRPr lang="nl-NL" sz="1400" b="1">
              <a:solidFill>
                <a:srgbClr val="006666"/>
              </a:solidFill>
            </a:endParaRPr>
          </a:p>
        </p:txBody>
      </p:sp>
      <p:sp>
        <p:nvSpPr>
          <p:cNvPr id="70" name="Tekstvak 69">
            <a:extLst>
              <a:ext uri="{FF2B5EF4-FFF2-40B4-BE49-F238E27FC236}">
                <a16:creationId xmlns:a16="http://schemas.microsoft.com/office/drawing/2014/main" id="{3E5CC41A-C2F3-0F23-1DB3-569BE649B1CA}"/>
              </a:ext>
            </a:extLst>
          </p:cNvPr>
          <p:cNvSpPr txBox="1"/>
          <p:nvPr/>
        </p:nvSpPr>
        <p:spPr>
          <a:xfrm>
            <a:off x="2679498" y="4728202"/>
            <a:ext cx="2065575" cy="1169551"/>
          </a:xfrm>
          <a:prstGeom prst="rect">
            <a:avLst/>
          </a:prstGeom>
          <a:noFill/>
        </p:spPr>
        <p:txBody>
          <a:bodyPr wrap="square" lIns="91440" tIns="45720" rIns="91440" bIns="45720" rtlCol="0" anchor="t">
            <a:spAutoFit/>
          </a:bodyPr>
          <a:lstStyle/>
          <a:p>
            <a:pPr marL="285750" indent="-285750">
              <a:buFont typeface="Arial"/>
              <a:buChar char="•"/>
            </a:pPr>
            <a:r>
              <a:rPr lang="nl-NL" sz="1400" b="1">
                <a:solidFill>
                  <a:srgbClr val="006666"/>
                </a:solidFill>
              </a:rPr>
              <a:t>Verbeterloop</a:t>
            </a:r>
          </a:p>
          <a:p>
            <a:pPr marL="285750" indent="-285750">
              <a:buFont typeface="Arial" panose="020B0604020202020204" pitchFamily="34" charset="0"/>
              <a:buChar char="•"/>
            </a:pPr>
            <a:r>
              <a:rPr lang="nl-NL" sz="1400" b="1">
                <a:solidFill>
                  <a:srgbClr val="006666"/>
                </a:solidFill>
              </a:rPr>
              <a:t>Dag week maanstart</a:t>
            </a:r>
            <a:endParaRPr lang="nl-NL" sz="2000"/>
          </a:p>
          <a:p>
            <a:pPr marL="285750" indent="-285750">
              <a:buFont typeface="Arial" panose="020B0604020202020204" pitchFamily="34" charset="0"/>
              <a:buChar char="•"/>
            </a:pPr>
            <a:r>
              <a:rPr lang="nl-NL" sz="1400" b="1">
                <a:solidFill>
                  <a:srgbClr val="006666"/>
                </a:solidFill>
                <a:latin typeface="Tw Cen MT" panose="020B0602020104020603" pitchFamily="34" charset="0"/>
              </a:rPr>
              <a:t>Online trainingen</a:t>
            </a:r>
            <a:endParaRPr lang="en-US" sz="2000"/>
          </a:p>
          <a:p>
            <a:pPr marL="285750" indent="-285750">
              <a:buFont typeface="Arial" panose="020B0604020202020204" pitchFamily="34" charset="0"/>
              <a:buChar char="•"/>
            </a:pPr>
            <a:r>
              <a:rPr lang="nl-NL" sz="1400" b="1">
                <a:solidFill>
                  <a:srgbClr val="006666"/>
                </a:solidFill>
              </a:rPr>
              <a:t>Obeya stopt Corona</a:t>
            </a:r>
          </a:p>
          <a:p>
            <a:pPr marL="285750" indent="-285750">
              <a:buFont typeface="Arial" panose="020B0604020202020204" pitchFamily="34" charset="0"/>
              <a:buChar char="•"/>
            </a:pPr>
            <a:r>
              <a:rPr lang="nl-NL" sz="1400" b="1">
                <a:solidFill>
                  <a:srgbClr val="006666"/>
                </a:solidFill>
                <a:latin typeface="Tw Cen MT" panose="020B0602020104020603" pitchFamily="34" charset="0"/>
              </a:rPr>
              <a:t>Kaizen post-its</a:t>
            </a:r>
            <a:endParaRPr lang="nl-NL" sz="1400" b="1">
              <a:solidFill>
                <a:srgbClr val="006666"/>
              </a:solidFill>
            </a:endParaRPr>
          </a:p>
        </p:txBody>
      </p:sp>
      <p:sp>
        <p:nvSpPr>
          <p:cNvPr id="71" name="Tekstvak 70">
            <a:extLst>
              <a:ext uri="{FF2B5EF4-FFF2-40B4-BE49-F238E27FC236}">
                <a16:creationId xmlns:a16="http://schemas.microsoft.com/office/drawing/2014/main" id="{7A151738-7C1F-DAF4-FC60-3314FECA474E}"/>
              </a:ext>
            </a:extLst>
          </p:cNvPr>
          <p:cNvSpPr txBox="1"/>
          <p:nvPr/>
        </p:nvSpPr>
        <p:spPr>
          <a:xfrm>
            <a:off x="4795839" y="4728202"/>
            <a:ext cx="2451355" cy="1384995"/>
          </a:xfrm>
          <a:prstGeom prst="rect">
            <a:avLst/>
          </a:prstGeom>
          <a:noFill/>
        </p:spPr>
        <p:txBody>
          <a:bodyPr wrap="square" lIns="91440" tIns="45720" rIns="91440" bIns="45720" rtlCol="0" anchor="t">
            <a:spAutoFit/>
          </a:bodyPr>
          <a:lstStyle/>
          <a:p>
            <a:pPr marL="285750" indent="-285750">
              <a:buFont typeface="Arial"/>
              <a:buChar char="•"/>
            </a:pPr>
            <a:r>
              <a:rPr lang="nl-NL" sz="1400" b="1">
                <a:solidFill>
                  <a:srgbClr val="006666"/>
                </a:solidFill>
              </a:rPr>
              <a:t>CMT-rapportages</a:t>
            </a:r>
          </a:p>
          <a:p>
            <a:pPr marL="285750" indent="-285750">
              <a:buFont typeface="Arial"/>
              <a:buChar char="•"/>
            </a:pPr>
            <a:r>
              <a:rPr lang="nl-NL" sz="1400" b="1">
                <a:solidFill>
                  <a:srgbClr val="006666"/>
                </a:solidFill>
              </a:rPr>
              <a:t>Verspilling zichtbaar</a:t>
            </a:r>
          </a:p>
          <a:p>
            <a:pPr marL="285750" indent="-285750">
              <a:buFont typeface="Arial"/>
              <a:buChar char="•"/>
            </a:pPr>
            <a:r>
              <a:rPr lang="nl-NL" sz="1400" b="1">
                <a:solidFill>
                  <a:srgbClr val="006666"/>
                </a:solidFill>
              </a:rPr>
              <a:t>Basistraining nieuwkomers</a:t>
            </a:r>
          </a:p>
          <a:p>
            <a:pPr marL="285750" indent="-285750">
              <a:buFont typeface="Arial"/>
              <a:buChar char="•"/>
            </a:pPr>
            <a:r>
              <a:rPr lang="nl-NL" sz="1400" b="1">
                <a:solidFill>
                  <a:srgbClr val="006666"/>
                </a:solidFill>
              </a:rPr>
              <a:t>Groeiscans</a:t>
            </a:r>
          </a:p>
          <a:p>
            <a:pPr marL="285750" indent="-285750">
              <a:buFont typeface="Arial"/>
              <a:buChar char="•"/>
            </a:pPr>
            <a:r>
              <a:rPr lang="nl-NL" sz="1400" b="1">
                <a:solidFill>
                  <a:srgbClr val="006666"/>
                </a:solidFill>
              </a:rPr>
              <a:t>TZ-dagstart 7→2 dagen</a:t>
            </a:r>
            <a:endParaRPr lang="en-US" sz="2000"/>
          </a:p>
        </p:txBody>
      </p:sp>
      <p:sp>
        <p:nvSpPr>
          <p:cNvPr id="6" name="Tekstvak 5">
            <a:extLst>
              <a:ext uri="{FF2B5EF4-FFF2-40B4-BE49-F238E27FC236}">
                <a16:creationId xmlns:a16="http://schemas.microsoft.com/office/drawing/2014/main" id="{36EC81C6-FB10-1F49-4633-392D37BFC15E}"/>
              </a:ext>
            </a:extLst>
          </p:cNvPr>
          <p:cNvSpPr txBox="1"/>
          <p:nvPr/>
        </p:nvSpPr>
        <p:spPr>
          <a:xfrm>
            <a:off x="7131972" y="4728202"/>
            <a:ext cx="2194135" cy="1384995"/>
          </a:xfrm>
          <a:prstGeom prst="rect">
            <a:avLst/>
          </a:prstGeom>
          <a:noFill/>
        </p:spPr>
        <p:txBody>
          <a:bodyPr wrap="square" lIns="91440" tIns="45720" rIns="91440" bIns="45720" rtlCol="0" anchor="t">
            <a:spAutoFit/>
          </a:bodyPr>
          <a:lstStyle/>
          <a:p>
            <a:pPr marL="285750" indent="-285750">
              <a:buFont typeface="Arial"/>
              <a:buChar char="•"/>
            </a:pPr>
            <a:r>
              <a:rPr lang="nl-NL" sz="1400" b="1">
                <a:solidFill>
                  <a:srgbClr val="006666"/>
                </a:solidFill>
              </a:rPr>
              <a:t>A3-teamdoelen</a:t>
            </a:r>
          </a:p>
          <a:p>
            <a:pPr marL="285750" indent="-285750">
              <a:buFont typeface="Arial"/>
              <a:buChar char="•"/>
            </a:pPr>
            <a:r>
              <a:rPr lang="nl-NL" sz="1400" b="1">
                <a:solidFill>
                  <a:srgbClr val="006666"/>
                </a:solidFill>
              </a:rPr>
              <a:t>E-learning onboarding</a:t>
            </a:r>
          </a:p>
          <a:p>
            <a:pPr marL="285750" indent="-285750">
              <a:buFont typeface="Arial"/>
              <a:buChar char="•"/>
            </a:pPr>
            <a:r>
              <a:rPr lang="nl-NL" sz="1400" b="1">
                <a:solidFill>
                  <a:srgbClr val="006666"/>
                </a:solidFill>
              </a:rPr>
              <a:t>Dag-, week- en maandstart</a:t>
            </a:r>
          </a:p>
          <a:p>
            <a:pPr marL="285750" indent="-285750">
              <a:buFont typeface="Arial"/>
              <a:buChar char="•"/>
            </a:pPr>
            <a:r>
              <a:rPr lang="nl-NL" sz="1400" b="1">
                <a:solidFill>
                  <a:srgbClr val="006666"/>
                </a:solidFill>
              </a:rPr>
              <a:t>IOV vastgesteld</a:t>
            </a:r>
          </a:p>
          <a:p>
            <a:pPr marL="285750" indent="-285750">
              <a:buFont typeface="Arial"/>
              <a:buChar char="•"/>
            </a:pPr>
            <a:r>
              <a:rPr lang="nl-NL" sz="1400" b="1">
                <a:solidFill>
                  <a:srgbClr val="006666"/>
                </a:solidFill>
              </a:rPr>
              <a:t>Standaardwerk</a:t>
            </a:r>
            <a:endParaRPr lang="en-US" sz="2000"/>
          </a:p>
        </p:txBody>
      </p:sp>
      <p:sp>
        <p:nvSpPr>
          <p:cNvPr id="7" name="Rechthoek 6">
            <a:extLst>
              <a:ext uri="{FF2B5EF4-FFF2-40B4-BE49-F238E27FC236}">
                <a16:creationId xmlns:a16="http://schemas.microsoft.com/office/drawing/2014/main" id="{896B4D07-3120-8BD5-7904-E7062DBCE5C5}"/>
              </a:ext>
            </a:extLst>
          </p:cNvPr>
          <p:cNvSpPr/>
          <p:nvPr/>
        </p:nvSpPr>
        <p:spPr>
          <a:xfrm>
            <a:off x="382249" y="968025"/>
            <a:ext cx="2065027" cy="307817"/>
          </a:xfrm>
          <a:prstGeom prst="rect">
            <a:avLst/>
          </a:prstGeom>
          <a:solidFill>
            <a:srgbClr val="006666"/>
          </a:solidFill>
          <a:ln>
            <a:solidFill>
              <a:srgbClr val="006666"/>
            </a:solidFill>
          </a:ln>
        </p:spPr>
        <p:style>
          <a:lnRef idx="1">
            <a:schemeClr val="accent5"/>
          </a:lnRef>
          <a:fillRef idx="2">
            <a:schemeClr val="accent5"/>
          </a:fillRef>
          <a:effectRef idx="1">
            <a:schemeClr val="accent5"/>
          </a:effectRef>
          <a:fontRef idx="minor">
            <a:schemeClr val="dk1"/>
          </a:fontRef>
        </p:style>
        <p:txBody>
          <a:bodyPr rtlCol="0" anchor="ctr"/>
          <a:lstStyle/>
          <a:p>
            <a:pPr algn="ctr"/>
            <a:r>
              <a:rPr lang="nl-NL" sz="1200">
                <a:solidFill>
                  <a:schemeClr val="bg1"/>
                </a:solidFill>
              </a:rPr>
              <a:t>Totaal </a:t>
            </a:r>
            <a:r>
              <a:rPr lang="nl-NL" sz="1200" b="1">
                <a:solidFill>
                  <a:schemeClr val="bg1"/>
                </a:solidFill>
              </a:rPr>
              <a:t>3425 </a:t>
            </a:r>
            <a:r>
              <a:rPr lang="nl-NL" sz="1200" err="1">
                <a:solidFill>
                  <a:schemeClr val="bg1"/>
                </a:solidFill>
              </a:rPr>
              <a:t>Mdw</a:t>
            </a:r>
            <a:r>
              <a:rPr lang="nl-NL" sz="1200">
                <a:solidFill>
                  <a:schemeClr val="bg1"/>
                </a:solidFill>
              </a:rPr>
              <a:t> </a:t>
            </a:r>
            <a:r>
              <a:rPr lang="nl-NL" sz="1200" b="1">
                <a:solidFill>
                  <a:schemeClr val="bg1"/>
                </a:solidFill>
              </a:rPr>
              <a:t>2018</a:t>
            </a:r>
          </a:p>
        </p:txBody>
      </p:sp>
      <p:sp>
        <p:nvSpPr>
          <p:cNvPr id="8" name="Tekstvak 7">
            <a:extLst>
              <a:ext uri="{FF2B5EF4-FFF2-40B4-BE49-F238E27FC236}">
                <a16:creationId xmlns:a16="http://schemas.microsoft.com/office/drawing/2014/main" id="{49551090-D3C3-C605-1F32-4B652E552249}"/>
              </a:ext>
            </a:extLst>
          </p:cNvPr>
          <p:cNvSpPr txBox="1"/>
          <p:nvPr/>
        </p:nvSpPr>
        <p:spPr>
          <a:xfrm>
            <a:off x="9378674" y="4728202"/>
            <a:ext cx="2536787" cy="1384995"/>
          </a:xfrm>
          <a:prstGeom prst="rect">
            <a:avLst/>
          </a:prstGeom>
          <a:noFill/>
        </p:spPr>
        <p:txBody>
          <a:bodyPr wrap="square" lIns="91440" tIns="45720" rIns="91440" bIns="45720" rtlCol="0" anchor="t">
            <a:spAutoFit/>
          </a:bodyPr>
          <a:lstStyle/>
          <a:p>
            <a:pPr marL="285750" indent="-285750" algn="l">
              <a:buFont typeface="Arial"/>
              <a:buChar char="•"/>
            </a:pPr>
            <a:r>
              <a:rPr lang="nl-NL" sz="1400" b="1">
                <a:solidFill>
                  <a:srgbClr val="006666"/>
                </a:solidFill>
              </a:rPr>
              <a:t>E-learning ondersteuning</a:t>
            </a:r>
          </a:p>
          <a:p>
            <a:pPr marL="285750" indent="-285750" algn="l">
              <a:buFont typeface="Arial"/>
              <a:buChar char="•"/>
            </a:pPr>
            <a:r>
              <a:rPr lang="nl-NL" sz="1400" b="1">
                <a:solidFill>
                  <a:srgbClr val="006666"/>
                </a:solidFill>
              </a:rPr>
              <a:t>CMT-obeya herstart</a:t>
            </a:r>
          </a:p>
          <a:p>
            <a:pPr marL="285750" indent="-285750" algn="l">
              <a:buFont typeface="Arial"/>
              <a:buChar char="•"/>
            </a:pPr>
            <a:r>
              <a:rPr lang="nl-NL" sz="1400" b="1">
                <a:solidFill>
                  <a:srgbClr val="006666"/>
                </a:solidFill>
              </a:rPr>
              <a:t>Doel: 10 obeya's</a:t>
            </a:r>
          </a:p>
          <a:p>
            <a:pPr marL="285750" indent="-285750" algn="l">
              <a:buFont typeface="Arial"/>
              <a:buChar char="•"/>
            </a:pPr>
            <a:r>
              <a:rPr lang="nl-NL" sz="1400" b="1">
                <a:solidFill>
                  <a:srgbClr val="006666"/>
                </a:solidFill>
              </a:rPr>
              <a:t>Interviews MZB/TM/KWVP</a:t>
            </a:r>
          </a:p>
          <a:p>
            <a:pPr marL="285750" indent="-285750" algn="l">
              <a:buFont typeface="Arial"/>
              <a:buChar char="•"/>
            </a:pPr>
            <a:r>
              <a:rPr lang="nl-NL" sz="1400" b="1">
                <a:solidFill>
                  <a:srgbClr val="006666"/>
                </a:solidFill>
              </a:rPr>
              <a:t>Leiderschapsprogramma</a:t>
            </a:r>
          </a:p>
          <a:p>
            <a:pPr marL="285750" indent="-285750" algn="l">
              <a:buFont typeface="Arial"/>
              <a:buChar char="•"/>
            </a:pPr>
            <a:r>
              <a:rPr lang="nl-NL" sz="1400" b="1">
                <a:solidFill>
                  <a:srgbClr val="006666"/>
                </a:solidFill>
              </a:rPr>
              <a:t>Verbeterkaart</a:t>
            </a:r>
            <a:endParaRPr lang="en-US" sz="2000"/>
          </a:p>
        </p:txBody>
      </p:sp>
      <p:sp>
        <p:nvSpPr>
          <p:cNvPr id="10" name="Tekstvak 9">
            <a:extLst>
              <a:ext uri="{FF2B5EF4-FFF2-40B4-BE49-F238E27FC236}">
                <a16:creationId xmlns:a16="http://schemas.microsoft.com/office/drawing/2014/main" id="{547059E5-C692-D034-7D93-86ECF7693F27}"/>
              </a:ext>
            </a:extLst>
          </p:cNvPr>
          <p:cNvSpPr txBox="1"/>
          <p:nvPr/>
        </p:nvSpPr>
        <p:spPr>
          <a:xfrm>
            <a:off x="767565" y="4322672"/>
            <a:ext cx="1007007" cy="307777"/>
          </a:xfrm>
          <a:prstGeom prst="rect">
            <a:avLst/>
          </a:prstGeom>
          <a:noFill/>
        </p:spPr>
        <p:txBody>
          <a:bodyPr wrap="none" lIns="91440" tIns="45720" rIns="91440" bIns="45720" rtlCol="0" anchor="t">
            <a:spAutoFit/>
          </a:bodyPr>
          <a:lstStyle/>
          <a:p>
            <a:pPr algn="l"/>
            <a:r>
              <a:rPr lang="nl-NL" sz="1400" b="1">
                <a:solidFill>
                  <a:srgbClr val="008080"/>
                </a:solidFill>
              </a:rPr>
              <a:t>2018/2019</a:t>
            </a:r>
          </a:p>
        </p:txBody>
      </p:sp>
      <p:sp>
        <p:nvSpPr>
          <p:cNvPr id="11" name="Tekstvak 10">
            <a:extLst>
              <a:ext uri="{FF2B5EF4-FFF2-40B4-BE49-F238E27FC236}">
                <a16:creationId xmlns:a16="http://schemas.microsoft.com/office/drawing/2014/main" id="{734FAAD0-E8A3-D638-A0A2-26FEA106D110}"/>
              </a:ext>
            </a:extLst>
          </p:cNvPr>
          <p:cNvSpPr txBox="1"/>
          <p:nvPr/>
        </p:nvSpPr>
        <p:spPr>
          <a:xfrm>
            <a:off x="2995539" y="4322672"/>
            <a:ext cx="562975" cy="307777"/>
          </a:xfrm>
          <a:prstGeom prst="rect">
            <a:avLst/>
          </a:prstGeom>
          <a:noFill/>
        </p:spPr>
        <p:txBody>
          <a:bodyPr wrap="none" rtlCol="0">
            <a:spAutoFit/>
          </a:bodyPr>
          <a:lstStyle/>
          <a:p>
            <a:pPr algn="l"/>
            <a:r>
              <a:rPr lang="nl-NL" sz="1400" b="1">
                <a:solidFill>
                  <a:srgbClr val="008080"/>
                </a:solidFill>
              </a:rPr>
              <a:t>2020</a:t>
            </a:r>
          </a:p>
        </p:txBody>
      </p:sp>
      <p:sp>
        <p:nvSpPr>
          <p:cNvPr id="12" name="Tekstvak 11">
            <a:extLst>
              <a:ext uri="{FF2B5EF4-FFF2-40B4-BE49-F238E27FC236}">
                <a16:creationId xmlns:a16="http://schemas.microsoft.com/office/drawing/2014/main" id="{F67F1BE0-7847-ED80-7C4A-53F90D168B21}"/>
              </a:ext>
            </a:extLst>
          </p:cNvPr>
          <p:cNvSpPr txBox="1"/>
          <p:nvPr/>
        </p:nvSpPr>
        <p:spPr>
          <a:xfrm>
            <a:off x="5060919" y="4322672"/>
            <a:ext cx="817853" cy="307777"/>
          </a:xfrm>
          <a:prstGeom prst="rect">
            <a:avLst/>
          </a:prstGeom>
          <a:noFill/>
        </p:spPr>
        <p:txBody>
          <a:bodyPr wrap="none" lIns="91440" tIns="45720" rIns="91440" bIns="45720" rtlCol="0" anchor="t">
            <a:spAutoFit/>
          </a:bodyPr>
          <a:lstStyle/>
          <a:p>
            <a:pPr algn="l"/>
            <a:r>
              <a:rPr lang="nl-NL" sz="1400" b="1">
                <a:solidFill>
                  <a:srgbClr val="008080"/>
                </a:solidFill>
              </a:rPr>
              <a:t>2021/22</a:t>
            </a:r>
          </a:p>
        </p:txBody>
      </p:sp>
      <p:sp>
        <p:nvSpPr>
          <p:cNvPr id="14" name="Tekstvak 13">
            <a:extLst>
              <a:ext uri="{FF2B5EF4-FFF2-40B4-BE49-F238E27FC236}">
                <a16:creationId xmlns:a16="http://schemas.microsoft.com/office/drawing/2014/main" id="{50C17A31-1A98-A543-ADD7-631A7D33DC64}"/>
              </a:ext>
            </a:extLst>
          </p:cNvPr>
          <p:cNvSpPr txBox="1"/>
          <p:nvPr/>
        </p:nvSpPr>
        <p:spPr>
          <a:xfrm>
            <a:off x="7450661" y="4322672"/>
            <a:ext cx="817853" cy="307777"/>
          </a:xfrm>
          <a:prstGeom prst="rect">
            <a:avLst/>
          </a:prstGeom>
          <a:noFill/>
        </p:spPr>
        <p:txBody>
          <a:bodyPr wrap="none" lIns="91440" tIns="45720" rIns="91440" bIns="45720" rtlCol="0" anchor="t">
            <a:spAutoFit/>
          </a:bodyPr>
          <a:lstStyle/>
          <a:p>
            <a:pPr algn="l"/>
            <a:r>
              <a:rPr lang="nl-NL" sz="1400" b="1">
                <a:solidFill>
                  <a:srgbClr val="008080"/>
                </a:solidFill>
              </a:rPr>
              <a:t>2023/24</a:t>
            </a:r>
          </a:p>
        </p:txBody>
      </p:sp>
      <p:sp>
        <p:nvSpPr>
          <p:cNvPr id="15" name="Tekstvak 14">
            <a:extLst>
              <a:ext uri="{FF2B5EF4-FFF2-40B4-BE49-F238E27FC236}">
                <a16:creationId xmlns:a16="http://schemas.microsoft.com/office/drawing/2014/main" id="{D944308B-4BEB-C136-4256-2A113EA3A02B}"/>
              </a:ext>
            </a:extLst>
          </p:cNvPr>
          <p:cNvSpPr txBox="1"/>
          <p:nvPr/>
        </p:nvSpPr>
        <p:spPr>
          <a:xfrm>
            <a:off x="9760456" y="4322672"/>
            <a:ext cx="817853" cy="307777"/>
          </a:xfrm>
          <a:prstGeom prst="rect">
            <a:avLst/>
          </a:prstGeom>
          <a:noFill/>
        </p:spPr>
        <p:txBody>
          <a:bodyPr wrap="none" rtlCol="0">
            <a:spAutoFit/>
          </a:bodyPr>
          <a:lstStyle/>
          <a:p>
            <a:pPr algn="l"/>
            <a:r>
              <a:rPr lang="nl-NL" sz="1400" b="1">
                <a:solidFill>
                  <a:srgbClr val="008080"/>
                </a:solidFill>
              </a:rPr>
              <a:t>2025/26</a:t>
            </a:r>
          </a:p>
        </p:txBody>
      </p:sp>
      <p:sp>
        <p:nvSpPr>
          <p:cNvPr id="16" name="Tekstvak 15">
            <a:extLst>
              <a:ext uri="{FF2B5EF4-FFF2-40B4-BE49-F238E27FC236}">
                <a16:creationId xmlns:a16="http://schemas.microsoft.com/office/drawing/2014/main" id="{FD87EA06-5D28-C2E5-5CA1-25098B946A1B}"/>
              </a:ext>
            </a:extLst>
          </p:cNvPr>
          <p:cNvSpPr txBox="1"/>
          <p:nvPr/>
        </p:nvSpPr>
        <p:spPr>
          <a:xfrm>
            <a:off x="3350110" y="203149"/>
            <a:ext cx="4587090" cy="584775"/>
          </a:xfrm>
          <a:prstGeom prst="rect">
            <a:avLst/>
          </a:prstGeom>
          <a:noFill/>
        </p:spPr>
        <p:txBody>
          <a:bodyPr wrap="none" lIns="91440" tIns="45720" rIns="91440" bIns="45720" rtlCol="0" anchor="t">
            <a:spAutoFit/>
          </a:bodyPr>
          <a:lstStyle/>
          <a:p>
            <a:r>
              <a:rPr lang="nl-NL" sz="3200" b="1">
                <a:solidFill>
                  <a:srgbClr val="006666"/>
                </a:solidFill>
                <a:latin typeface="Calibri" panose="020F0502020204030204" pitchFamily="34" charset="0"/>
                <a:ea typeface="Calibri" panose="020F0502020204030204" pitchFamily="34" charset="0"/>
                <a:cs typeface="Calibri" panose="020F0502020204030204" pitchFamily="34" charset="0"/>
              </a:rPr>
              <a:t>Onze SENS reis 2018-2025</a:t>
            </a:r>
          </a:p>
        </p:txBody>
      </p:sp>
      <p:cxnSp>
        <p:nvCxnSpPr>
          <p:cNvPr id="19" name="Rechte verbindingslijn 18">
            <a:extLst>
              <a:ext uri="{FF2B5EF4-FFF2-40B4-BE49-F238E27FC236}">
                <a16:creationId xmlns:a16="http://schemas.microsoft.com/office/drawing/2014/main" id="{7A5D2F3C-7FDC-2EAD-ACF0-C536305ABA8B}"/>
              </a:ext>
            </a:extLst>
          </p:cNvPr>
          <p:cNvCxnSpPr/>
          <p:nvPr/>
        </p:nvCxnSpPr>
        <p:spPr>
          <a:xfrm>
            <a:off x="3888408" y="722906"/>
            <a:ext cx="3561133" cy="0"/>
          </a:xfrm>
          <a:prstGeom prst="line">
            <a:avLst/>
          </a:prstGeom>
          <a:ln>
            <a:solidFill>
              <a:srgbClr val="00808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140971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hoek: afgeronde hoeken 7">
            <a:extLst>
              <a:ext uri="{FF2B5EF4-FFF2-40B4-BE49-F238E27FC236}">
                <a16:creationId xmlns:a16="http://schemas.microsoft.com/office/drawing/2014/main" id="{75E7785C-2618-B087-31E7-676EE7E554D8}"/>
              </a:ext>
            </a:extLst>
          </p:cNvPr>
          <p:cNvSpPr/>
          <p:nvPr/>
        </p:nvSpPr>
        <p:spPr>
          <a:xfrm>
            <a:off x="600023" y="978406"/>
            <a:ext cx="4429663" cy="893851"/>
          </a:xfrm>
          <a:prstGeom prst="roundRect">
            <a:avLst>
              <a:gd name="adj" fmla="val 50000"/>
            </a:avLst>
          </a:prstGeom>
          <a:solidFill>
            <a:srgbClr val="00666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2" name="Rechthoek 31">
            <a:extLst>
              <a:ext uri="{FF2B5EF4-FFF2-40B4-BE49-F238E27FC236}">
                <a16:creationId xmlns:a16="http://schemas.microsoft.com/office/drawing/2014/main" id="{DACFFA58-6391-64F5-DB89-9DC039B39679}"/>
              </a:ext>
            </a:extLst>
          </p:cNvPr>
          <p:cNvSpPr/>
          <p:nvPr/>
        </p:nvSpPr>
        <p:spPr>
          <a:xfrm>
            <a:off x="600023" y="1630509"/>
            <a:ext cx="4429663" cy="4793912"/>
          </a:xfrm>
          <a:prstGeom prst="rect">
            <a:avLst/>
          </a:prstGeom>
          <a:solidFill>
            <a:srgbClr val="C9E5E4"/>
          </a:solidFill>
          <a:ln>
            <a:solidFill>
              <a:srgbClr val="00808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Titel 1">
            <a:extLst>
              <a:ext uri="{FF2B5EF4-FFF2-40B4-BE49-F238E27FC236}">
                <a16:creationId xmlns:a16="http://schemas.microsoft.com/office/drawing/2014/main" id="{E12B51E8-FD18-524D-5089-4AA88632E3FE}"/>
              </a:ext>
            </a:extLst>
          </p:cNvPr>
          <p:cNvSpPr txBox="1">
            <a:spLocks/>
          </p:cNvSpPr>
          <p:nvPr/>
        </p:nvSpPr>
        <p:spPr>
          <a:xfrm>
            <a:off x="2135701" y="386385"/>
            <a:ext cx="11235267" cy="381000"/>
          </a:xfrm>
          <a:prstGeom prst="rect">
            <a:avLst/>
          </a:prstGeom>
          <a:ln>
            <a:noFill/>
          </a:ln>
        </p:spPr>
        <p:txBody>
          <a:bodyPr vert="horz" lIns="91440" tIns="45720" rIns="91440" bIns="45720" rtlCol="0" anchor="ctr">
            <a:noAutofit/>
          </a:bodyPr>
          <a:lstStyle>
            <a:lvl1pPr>
              <a:lnSpc>
                <a:spcPct val="90000"/>
              </a:lnSpc>
              <a:spcBef>
                <a:spcPct val="0"/>
              </a:spcBef>
              <a:buNone/>
              <a:defRPr sz="2000" b="1" i="0" strike="noStrike" spc="40" baseline="0">
                <a:solidFill>
                  <a:srgbClr val="00747A"/>
                </a:solidFill>
                <a:latin typeface="Verdana Regular"/>
                <a:ea typeface="+mj-ea"/>
                <a:cs typeface="+mj-cs"/>
              </a:defRPr>
            </a:lvl1pPr>
          </a:lstStyle>
          <a:p>
            <a:r>
              <a:rPr lang="nl-NL" sz="2400">
                <a:latin typeface="Calibri" panose="020F0502020204030204" pitchFamily="34" charset="0"/>
                <a:ea typeface="Calibri" panose="020F0502020204030204" pitchFamily="34" charset="0"/>
                <a:cs typeface="Calibri" panose="020F0502020204030204" pitchFamily="34" charset="0"/>
              </a:rPr>
              <a:t>Welke inzichten heeft het ons gegeven tot nu?</a:t>
            </a:r>
          </a:p>
        </p:txBody>
      </p:sp>
      <p:sp>
        <p:nvSpPr>
          <p:cNvPr id="9" name="Tekstvak 8">
            <a:extLst>
              <a:ext uri="{FF2B5EF4-FFF2-40B4-BE49-F238E27FC236}">
                <a16:creationId xmlns:a16="http://schemas.microsoft.com/office/drawing/2014/main" id="{28A81867-AE39-94DA-B5DC-48260F1C4B2C}"/>
              </a:ext>
            </a:extLst>
          </p:cNvPr>
          <p:cNvSpPr txBox="1"/>
          <p:nvPr/>
        </p:nvSpPr>
        <p:spPr>
          <a:xfrm>
            <a:off x="1747915" y="1198627"/>
            <a:ext cx="2141677" cy="461665"/>
          </a:xfrm>
          <a:prstGeom prst="rect">
            <a:avLst/>
          </a:prstGeom>
          <a:noFill/>
        </p:spPr>
        <p:txBody>
          <a:bodyPr wrap="none" rtlCol="0">
            <a:spAutoFit/>
          </a:bodyPr>
          <a:lstStyle/>
          <a:p>
            <a:pPr algn="l"/>
            <a:r>
              <a:rPr lang="nl-NL" sz="2400" b="1">
                <a:solidFill>
                  <a:schemeClr val="bg1"/>
                </a:solidFill>
              </a:rPr>
              <a:t>Leermomenten</a:t>
            </a:r>
          </a:p>
        </p:txBody>
      </p:sp>
      <p:sp>
        <p:nvSpPr>
          <p:cNvPr id="2" name="Tekstvak 3">
            <a:extLst>
              <a:ext uri="{FF2B5EF4-FFF2-40B4-BE49-F238E27FC236}">
                <a16:creationId xmlns:a16="http://schemas.microsoft.com/office/drawing/2014/main" id="{7E79AF47-E5BF-E2B2-6C2A-5A9E819763F6}"/>
              </a:ext>
            </a:extLst>
          </p:cNvPr>
          <p:cNvSpPr txBox="1"/>
          <p:nvPr/>
        </p:nvSpPr>
        <p:spPr>
          <a:xfrm>
            <a:off x="1556415" y="2100454"/>
            <a:ext cx="3474353" cy="3970318"/>
          </a:xfrm>
          <a:prstGeom prst="rect">
            <a:avLst/>
          </a:prstGeom>
          <a:noFill/>
        </p:spPr>
        <p:txBody>
          <a:bodyPr wrap="square" lIns="91440" tIns="45720" rIns="91440" bIns="45720" rtlCol="0" anchor="t">
            <a:spAutoFit/>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a:solidFill>
                  <a:srgbClr val="006666"/>
                </a:solidFill>
                <a:ea typeface="Calibri"/>
                <a:cs typeface="Calibri"/>
              </a:rPr>
              <a:t>Veel autonomie op SENS</a:t>
            </a:r>
            <a:endParaRPr lang="nl-NL">
              <a:solidFill>
                <a:srgbClr val="006666"/>
              </a:solidFill>
            </a:endParaRPr>
          </a:p>
          <a:p>
            <a:endParaRPr lang="nl-NL">
              <a:solidFill>
                <a:srgbClr val="006666"/>
              </a:solidFill>
            </a:endParaRPr>
          </a:p>
          <a:p>
            <a:endParaRPr lang="nl-NL">
              <a:solidFill>
                <a:srgbClr val="006666"/>
              </a:solidFill>
            </a:endParaRPr>
          </a:p>
          <a:p>
            <a:pPr algn="l"/>
            <a:r>
              <a:rPr lang="nl-NL">
                <a:solidFill>
                  <a:srgbClr val="006666"/>
                </a:solidFill>
              </a:rPr>
              <a:t>Leidinggevende onvoldoende meegenomen</a:t>
            </a:r>
            <a:endParaRPr lang="nl-NL">
              <a:solidFill>
                <a:srgbClr val="006666"/>
              </a:solidFill>
              <a:ea typeface="Calibri"/>
              <a:cs typeface="Calibri"/>
            </a:endParaRPr>
          </a:p>
          <a:p>
            <a:pPr algn="l"/>
            <a:endParaRPr lang="nl-NL">
              <a:solidFill>
                <a:srgbClr val="006666"/>
              </a:solidFill>
            </a:endParaRPr>
          </a:p>
          <a:p>
            <a:pPr algn="l"/>
            <a:r>
              <a:rPr lang="nl-NL">
                <a:solidFill>
                  <a:srgbClr val="006666"/>
                </a:solidFill>
              </a:rPr>
              <a:t>Ondersteunende diensten onvoldoende meegenomen</a:t>
            </a:r>
            <a:endParaRPr lang="nl-NL">
              <a:solidFill>
                <a:srgbClr val="006666"/>
              </a:solidFill>
              <a:ea typeface="Calibri"/>
              <a:cs typeface="Calibri"/>
            </a:endParaRPr>
          </a:p>
          <a:p>
            <a:pPr algn="l"/>
            <a:endParaRPr lang="nl-NL">
              <a:solidFill>
                <a:srgbClr val="006666"/>
              </a:solidFill>
            </a:endParaRPr>
          </a:p>
          <a:p>
            <a:pPr algn="l"/>
            <a:r>
              <a:rPr lang="nl-NL">
                <a:solidFill>
                  <a:srgbClr val="006666"/>
                </a:solidFill>
              </a:rPr>
              <a:t>Geen duidelijke visie op SENS</a:t>
            </a:r>
          </a:p>
          <a:p>
            <a:endParaRPr lang="nl-NL">
              <a:solidFill>
                <a:srgbClr val="006666"/>
              </a:solidFill>
              <a:ea typeface="Calibri"/>
              <a:cs typeface="Calibri"/>
            </a:endParaRPr>
          </a:p>
          <a:p>
            <a:r>
              <a:rPr lang="nl-NL">
                <a:solidFill>
                  <a:srgbClr val="006666"/>
                </a:solidFill>
                <a:ea typeface="Calibri"/>
                <a:cs typeface="Calibri"/>
              </a:rPr>
              <a:t>Veel teams doen alleen </a:t>
            </a:r>
            <a:r>
              <a:rPr lang="nl-NL" err="1">
                <a:solidFill>
                  <a:srgbClr val="006666"/>
                </a:solidFill>
                <a:ea typeface="Calibri"/>
                <a:cs typeface="Calibri"/>
              </a:rPr>
              <a:t>dagstart</a:t>
            </a:r>
            <a:r>
              <a:rPr lang="nl-NL">
                <a:solidFill>
                  <a:srgbClr val="006666"/>
                </a:solidFill>
                <a:ea typeface="Calibri"/>
                <a:cs typeface="Calibri"/>
              </a:rPr>
              <a:t> en maandstart, weinig continu verbeteren</a:t>
            </a:r>
          </a:p>
        </p:txBody>
      </p:sp>
      <p:pic>
        <p:nvPicPr>
          <p:cNvPr id="11" name="Graphic 10" descr="Puzzelstukjes silhouet">
            <a:extLst>
              <a:ext uri="{FF2B5EF4-FFF2-40B4-BE49-F238E27FC236}">
                <a16:creationId xmlns:a16="http://schemas.microsoft.com/office/drawing/2014/main" id="{01645E16-7564-8512-77DB-426CB9C06B4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1914" y="3679830"/>
            <a:ext cx="573863" cy="530695"/>
          </a:xfrm>
          <a:prstGeom prst="rect">
            <a:avLst/>
          </a:prstGeom>
        </p:spPr>
      </p:pic>
      <p:pic>
        <p:nvPicPr>
          <p:cNvPr id="13" name="Afbeelding 12">
            <a:extLst>
              <a:ext uri="{FF2B5EF4-FFF2-40B4-BE49-F238E27FC236}">
                <a16:creationId xmlns:a16="http://schemas.microsoft.com/office/drawing/2014/main" id="{99C88FA1-2BAB-5EE5-84CC-637A018B050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2422" y="2767155"/>
            <a:ext cx="758689" cy="712647"/>
          </a:xfrm>
          <a:prstGeom prst="rect">
            <a:avLst/>
          </a:prstGeom>
        </p:spPr>
      </p:pic>
      <p:pic>
        <p:nvPicPr>
          <p:cNvPr id="15" name="Graphic 14" descr="Oog silhouet">
            <a:extLst>
              <a:ext uri="{FF2B5EF4-FFF2-40B4-BE49-F238E27FC236}">
                <a16:creationId xmlns:a16="http://schemas.microsoft.com/office/drawing/2014/main" id="{323E8830-75A0-501A-7AD6-9775F84A961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58317" y="4319810"/>
            <a:ext cx="654044" cy="654044"/>
          </a:xfrm>
          <a:prstGeom prst="rect">
            <a:avLst/>
          </a:prstGeom>
        </p:spPr>
      </p:pic>
      <p:sp>
        <p:nvSpPr>
          <p:cNvPr id="16" name="Rechthoek: afgeronde hoeken 15">
            <a:extLst>
              <a:ext uri="{FF2B5EF4-FFF2-40B4-BE49-F238E27FC236}">
                <a16:creationId xmlns:a16="http://schemas.microsoft.com/office/drawing/2014/main" id="{B54CE1B5-9142-F239-CBF9-8BA6084651FC}"/>
              </a:ext>
            </a:extLst>
          </p:cNvPr>
          <p:cNvSpPr/>
          <p:nvPr/>
        </p:nvSpPr>
        <p:spPr>
          <a:xfrm>
            <a:off x="5897051" y="993383"/>
            <a:ext cx="4429663" cy="893851"/>
          </a:xfrm>
          <a:prstGeom prst="roundRect">
            <a:avLst>
              <a:gd name="adj" fmla="val 50000"/>
            </a:avLst>
          </a:prstGeom>
          <a:solidFill>
            <a:srgbClr val="00666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Rechthoek 16">
            <a:extLst>
              <a:ext uri="{FF2B5EF4-FFF2-40B4-BE49-F238E27FC236}">
                <a16:creationId xmlns:a16="http://schemas.microsoft.com/office/drawing/2014/main" id="{DAB91EAC-B17D-D8CD-C01D-C29FC1F18057}"/>
              </a:ext>
            </a:extLst>
          </p:cNvPr>
          <p:cNvSpPr/>
          <p:nvPr/>
        </p:nvSpPr>
        <p:spPr>
          <a:xfrm>
            <a:off x="5934674" y="1669657"/>
            <a:ext cx="4393945" cy="4734380"/>
          </a:xfrm>
          <a:prstGeom prst="rect">
            <a:avLst/>
          </a:prstGeom>
          <a:solidFill>
            <a:srgbClr val="C9E5E4"/>
          </a:solidFill>
          <a:ln>
            <a:solidFill>
              <a:srgbClr val="00808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Tekstvak 3">
            <a:extLst>
              <a:ext uri="{FF2B5EF4-FFF2-40B4-BE49-F238E27FC236}">
                <a16:creationId xmlns:a16="http://schemas.microsoft.com/office/drawing/2014/main" id="{8464AC12-360C-2FAF-F229-BCF8436CE543}"/>
              </a:ext>
            </a:extLst>
          </p:cNvPr>
          <p:cNvSpPr txBox="1"/>
          <p:nvPr/>
        </p:nvSpPr>
        <p:spPr>
          <a:xfrm>
            <a:off x="6884904" y="1666657"/>
            <a:ext cx="3436061" cy="4801314"/>
          </a:xfrm>
          <a:prstGeom prst="rect">
            <a:avLst/>
          </a:prstGeom>
          <a:noFill/>
        </p:spPr>
        <p:txBody>
          <a:bodyPr wrap="square" lIns="91440" tIns="45720" rIns="91440" bIns="45720" rtlCol="0" anchor="t">
            <a:spAutoFit/>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buFont typeface="Arial"/>
              <a:buChar char="•"/>
            </a:pPr>
            <a:r>
              <a:rPr lang="nl-NL">
                <a:solidFill>
                  <a:srgbClr val="006666"/>
                </a:solidFill>
              </a:rPr>
              <a:t>Beginnen bij wie wil.</a:t>
            </a:r>
          </a:p>
          <a:p>
            <a:pPr marL="285750" indent="-285750">
              <a:buFont typeface="Arial"/>
              <a:buChar char="•"/>
            </a:pPr>
            <a:r>
              <a:rPr lang="nl-NL">
                <a:solidFill>
                  <a:srgbClr val="006666"/>
                </a:solidFill>
                <a:ea typeface="Calibri"/>
                <a:cs typeface="Calibri"/>
              </a:rPr>
              <a:t>Meebewegen met de organisatie</a:t>
            </a:r>
          </a:p>
          <a:p>
            <a:pPr marL="285750" indent="-285750">
              <a:buFont typeface="Arial"/>
              <a:buChar char="•"/>
            </a:pPr>
            <a:endParaRPr lang="nl-NL">
              <a:solidFill>
                <a:srgbClr val="006666"/>
              </a:solidFill>
              <a:ea typeface="Calibri"/>
              <a:cs typeface="Calibri"/>
            </a:endParaRPr>
          </a:p>
          <a:p>
            <a:pPr marL="285750" indent="-285750">
              <a:buFont typeface="Arial"/>
              <a:buChar char="•"/>
            </a:pPr>
            <a:r>
              <a:rPr lang="nl-NL">
                <a:solidFill>
                  <a:srgbClr val="006666"/>
                </a:solidFill>
              </a:rPr>
              <a:t>Eigen SENS Omring taal</a:t>
            </a:r>
          </a:p>
          <a:p>
            <a:pPr marL="285750" indent="-285750">
              <a:buFont typeface="Arial"/>
              <a:buChar char="•"/>
            </a:pPr>
            <a:r>
              <a:rPr lang="nl-NL">
                <a:solidFill>
                  <a:srgbClr val="006666"/>
                </a:solidFill>
                <a:ea typeface="Calibri"/>
                <a:cs typeface="Calibri"/>
              </a:rPr>
              <a:t>SENS informatie pagina </a:t>
            </a:r>
          </a:p>
          <a:p>
            <a:pPr marL="285750" indent="-285750">
              <a:buFont typeface="Arial"/>
              <a:buChar char="•"/>
            </a:pPr>
            <a:endParaRPr lang="nl-NL">
              <a:solidFill>
                <a:srgbClr val="006666"/>
              </a:solidFill>
              <a:ea typeface="Calibri"/>
              <a:cs typeface="Calibri"/>
            </a:endParaRPr>
          </a:p>
          <a:p>
            <a:pPr marL="285750" indent="-285750">
              <a:buFont typeface="Arial"/>
              <a:buChar char="•"/>
            </a:pPr>
            <a:r>
              <a:rPr lang="nl-NL">
                <a:solidFill>
                  <a:srgbClr val="006666"/>
                </a:solidFill>
                <a:ea typeface="Calibri"/>
                <a:cs typeface="Calibri"/>
              </a:rPr>
              <a:t>Game changer, dagstarts</a:t>
            </a:r>
          </a:p>
          <a:p>
            <a:pPr marL="285750" indent="-285750">
              <a:buFont typeface="Arial"/>
              <a:buChar char="•"/>
            </a:pPr>
            <a:r>
              <a:rPr lang="nl-NL">
                <a:solidFill>
                  <a:srgbClr val="006666"/>
                </a:solidFill>
                <a:ea typeface="Calibri"/>
                <a:cs typeface="Calibri"/>
              </a:rPr>
              <a:t>Weekstart, maandstarts</a:t>
            </a:r>
          </a:p>
          <a:p>
            <a:pPr marL="285750" indent="-285750">
              <a:buFont typeface="Arial"/>
              <a:buChar char="•"/>
            </a:pPr>
            <a:endParaRPr lang="nl-NL">
              <a:solidFill>
                <a:srgbClr val="006666"/>
              </a:solidFill>
              <a:ea typeface="Calibri"/>
              <a:cs typeface="Calibri"/>
            </a:endParaRPr>
          </a:p>
          <a:p>
            <a:pPr marL="285750" indent="-285750">
              <a:buFont typeface="Arial"/>
              <a:buChar char="•"/>
            </a:pPr>
            <a:r>
              <a:rPr lang="nl-NL">
                <a:solidFill>
                  <a:srgbClr val="006666"/>
                </a:solidFill>
                <a:ea typeface="Calibri"/>
                <a:cs typeface="Calibri"/>
              </a:rPr>
              <a:t>SENS in het Onboarding programma met SENS basis E-learning</a:t>
            </a:r>
          </a:p>
          <a:p>
            <a:pPr marL="285750" indent="-285750">
              <a:buFont typeface="Arial"/>
              <a:buChar char="•"/>
            </a:pPr>
            <a:r>
              <a:rPr lang="nl-NL">
                <a:solidFill>
                  <a:srgbClr val="006666"/>
                </a:solidFill>
                <a:ea typeface="Calibri"/>
                <a:cs typeface="Calibri"/>
              </a:rPr>
              <a:t>Filmpjes over de successen eigen medewerkers.</a:t>
            </a:r>
          </a:p>
          <a:p>
            <a:pPr marL="285750" indent="-285750">
              <a:buFont typeface="Arial"/>
              <a:buChar char="•"/>
            </a:pPr>
            <a:endParaRPr lang="nl-NL">
              <a:solidFill>
                <a:srgbClr val="006666"/>
              </a:solidFill>
              <a:ea typeface="Calibri"/>
              <a:cs typeface="Calibri"/>
            </a:endParaRPr>
          </a:p>
          <a:p>
            <a:pPr marL="285750" indent="-285750">
              <a:buFont typeface="Arial"/>
              <a:buChar char="•"/>
            </a:pPr>
            <a:r>
              <a:rPr lang="nl-NL">
                <a:solidFill>
                  <a:srgbClr val="006666"/>
                </a:solidFill>
                <a:ea typeface="Calibri"/>
                <a:cs typeface="Calibri"/>
              </a:rPr>
              <a:t>Pas op de plaats</a:t>
            </a:r>
          </a:p>
        </p:txBody>
      </p:sp>
      <p:sp>
        <p:nvSpPr>
          <p:cNvPr id="19" name="Tekstvak 18">
            <a:extLst>
              <a:ext uri="{FF2B5EF4-FFF2-40B4-BE49-F238E27FC236}">
                <a16:creationId xmlns:a16="http://schemas.microsoft.com/office/drawing/2014/main" id="{6AE485A2-BDCA-C2C7-EFE5-B20877777C07}"/>
              </a:ext>
            </a:extLst>
          </p:cNvPr>
          <p:cNvSpPr txBox="1"/>
          <p:nvPr/>
        </p:nvSpPr>
        <p:spPr>
          <a:xfrm>
            <a:off x="6879708" y="1193272"/>
            <a:ext cx="2860591" cy="461665"/>
          </a:xfrm>
          <a:prstGeom prst="rect">
            <a:avLst/>
          </a:prstGeom>
          <a:noFill/>
        </p:spPr>
        <p:txBody>
          <a:bodyPr wrap="none" lIns="91440" tIns="45720" rIns="91440" bIns="45720" rtlCol="0" anchor="t">
            <a:spAutoFit/>
          </a:bodyPr>
          <a:lstStyle/>
          <a:p>
            <a:r>
              <a:rPr lang="nl-NL" sz="2400" b="1">
                <a:solidFill>
                  <a:schemeClr val="bg1"/>
                </a:solidFill>
              </a:rPr>
              <a:t>Onze succes factoren</a:t>
            </a:r>
          </a:p>
        </p:txBody>
      </p:sp>
      <p:pic>
        <p:nvPicPr>
          <p:cNvPr id="21" name="Graphic 20" descr="Chatten silhouet">
            <a:extLst>
              <a:ext uri="{FF2B5EF4-FFF2-40B4-BE49-F238E27FC236}">
                <a16:creationId xmlns:a16="http://schemas.microsoft.com/office/drawing/2014/main" id="{5A0CA4BD-AB3C-A313-97FD-F59964CF662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045109" y="2742060"/>
            <a:ext cx="680471" cy="680471"/>
          </a:xfrm>
          <a:prstGeom prst="rect">
            <a:avLst/>
          </a:prstGeom>
        </p:spPr>
      </p:pic>
      <p:pic>
        <p:nvPicPr>
          <p:cNvPr id="23" name="Afbeelding 22">
            <a:extLst>
              <a:ext uri="{FF2B5EF4-FFF2-40B4-BE49-F238E27FC236}">
                <a16:creationId xmlns:a16="http://schemas.microsoft.com/office/drawing/2014/main" id="{B5CA084D-C7FD-7CC5-FC7B-AE597BC3CAD7}"/>
              </a:ext>
            </a:extLst>
          </p:cNvPr>
          <p:cNvPicPr>
            <a:picLocks noChangeAspect="1"/>
          </p:cNvPicPr>
          <p:nvPr/>
        </p:nvPicPr>
        <p:blipFill>
          <a:blip r:embed="rId7" cstate="print">
            <a:extLst>
              <a:ext uri="{28A0092B-C50C-407E-A947-70E740481C1C}">
                <a14:useLocalDpi xmlns:a14="http://schemas.microsoft.com/office/drawing/2010/main" val="0"/>
              </a:ext>
            </a:extLst>
          </a:blip>
          <a:srcRect r="37045" b="34876"/>
          <a:stretch>
            <a:fillRect/>
          </a:stretch>
        </p:blipFill>
        <p:spPr>
          <a:xfrm>
            <a:off x="5787960" y="4575559"/>
            <a:ext cx="693234" cy="763636"/>
          </a:xfrm>
          <a:prstGeom prst="rect">
            <a:avLst/>
          </a:prstGeom>
        </p:spPr>
      </p:pic>
      <p:grpSp>
        <p:nvGrpSpPr>
          <p:cNvPr id="3" name="Groep 2">
            <a:extLst>
              <a:ext uri="{FF2B5EF4-FFF2-40B4-BE49-F238E27FC236}">
                <a16:creationId xmlns:a16="http://schemas.microsoft.com/office/drawing/2014/main" id="{2EB712F6-7662-106F-AAE4-F4D540638E62}"/>
              </a:ext>
            </a:extLst>
          </p:cNvPr>
          <p:cNvGrpSpPr/>
          <p:nvPr/>
        </p:nvGrpSpPr>
        <p:grpSpPr>
          <a:xfrm>
            <a:off x="5956448" y="1756121"/>
            <a:ext cx="1040661" cy="969576"/>
            <a:chOff x="5776165" y="2099591"/>
            <a:chExt cx="1040661" cy="969576"/>
          </a:xfrm>
        </p:grpSpPr>
        <p:pic>
          <p:nvPicPr>
            <p:cNvPr id="25" name="Afbeelding 24">
              <a:extLst>
                <a:ext uri="{FF2B5EF4-FFF2-40B4-BE49-F238E27FC236}">
                  <a16:creationId xmlns:a16="http://schemas.microsoft.com/office/drawing/2014/main" id="{767DB918-D588-2FBB-0E8F-BFA620B875F0}"/>
                </a:ext>
              </a:extLst>
            </p:cNvPr>
            <p:cNvPicPr>
              <a:picLocks noChangeAspect="1"/>
            </p:cNvPicPr>
            <p:nvPr/>
          </p:nvPicPr>
          <p:blipFill>
            <a:blip r:embed="rId8" cstate="print">
              <a:extLst>
                <a:ext uri="{28A0092B-C50C-407E-A947-70E740481C1C}">
                  <a14:useLocalDpi xmlns:a14="http://schemas.microsoft.com/office/drawing/2010/main" val="0"/>
                </a:ext>
              </a:extLst>
            </a:blip>
            <a:srcRect r="36932"/>
            <a:stretch>
              <a:fillRect/>
            </a:stretch>
          </p:blipFill>
          <p:spPr>
            <a:xfrm flipH="1">
              <a:off x="6401127" y="2217971"/>
              <a:ext cx="415699" cy="703779"/>
            </a:xfrm>
            <a:prstGeom prst="rect">
              <a:avLst/>
            </a:prstGeom>
          </p:spPr>
        </p:pic>
        <p:pic>
          <p:nvPicPr>
            <p:cNvPr id="27" name="Afbeelding 26">
              <a:extLst>
                <a:ext uri="{FF2B5EF4-FFF2-40B4-BE49-F238E27FC236}">
                  <a16:creationId xmlns:a16="http://schemas.microsoft.com/office/drawing/2014/main" id="{74733939-1606-2A87-6916-3910CB6AABF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83342" y="2099591"/>
              <a:ext cx="917898" cy="969576"/>
            </a:xfrm>
            <a:prstGeom prst="rect">
              <a:avLst/>
            </a:prstGeom>
          </p:spPr>
        </p:pic>
        <p:pic>
          <p:nvPicPr>
            <p:cNvPr id="29" name="Afbeelding 28">
              <a:extLst>
                <a:ext uri="{FF2B5EF4-FFF2-40B4-BE49-F238E27FC236}">
                  <a16:creationId xmlns:a16="http://schemas.microsoft.com/office/drawing/2014/main" id="{22866B76-4062-4B87-328F-F81A3E098F79}"/>
                </a:ext>
              </a:extLst>
            </p:cNvPr>
            <p:cNvPicPr>
              <a:picLocks noChangeAspect="1"/>
            </p:cNvPicPr>
            <p:nvPr/>
          </p:nvPicPr>
          <p:blipFill>
            <a:blip r:embed="rId10" cstate="print">
              <a:extLst>
                <a:ext uri="{28A0092B-C50C-407E-A947-70E740481C1C}">
                  <a14:useLocalDpi xmlns:a14="http://schemas.microsoft.com/office/drawing/2010/main" val="0"/>
                </a:ext>
              </a:extLst>
            </a:blip>
            <a:srcRect l="24876" t="11716" r="36933" b="36188"/>
            <a:stretch>
              <a:fillRect/>
            </a:stretch>
          </p:blipFill>
          <p:spPr>
            <a:xfrm>
              <a:off x="5776165" y="2270723"/>
              <a:ext cx="362031" cy="527303"/>
            </a:xfrm>
            <a:prstGeom prst="rect">
              <a:avLst/>
            </a:prstGeom>
          </p:spPr>
        </p:pic>
      </p:grpSp>
      <p:pic>
        <p:nvPicPr>
          <p:cNvPr id="31" name="Afbeelding 30">
            <a:extLst>
              <a:ext uri="{FF2B5EF4-FFF2-40B4-BE49-F238E27FC236}">
                <a16:creationId xmlns:a16="http://schemas.microsoft.com/office/drawing/2014/main" id="{9DB15249-7AFF-D2FC-66CC-9F045018840D}"/>
              </a:ext>
            </a:extLst>
          </p:cNvPr>
          <p:cNvPicPr>
            <a:picLocks noChangeAspect="1"/>
          </p:cNvPicPr>
          <p:nvPr/>
        </p:nvPicPr>
        <p:blipFill>
          <a:blip r:embed="rId11" cstate="print">
            <a:extLst>
              <a:ext uri="{28A0092B-C50C-407E-A947-70E740481C1C}">
                <a14:useLocalDpi xmlns:a14="http://schemas.microsoft.com/office/drawing/2010/main" val="0"/>
              </a:ext>
            </a:extLst>
          </a:blip>
          <a:srcRect l="23274" r="24153"/>
          <a:stretch>
            <a:fillRect/>
          </a:stretch>
        </p:blipFill>
        <p:spPr>
          <a:xfrm>
            <a:off x="6079991" y="3686874"/>
            <a:ext cx="549547" cy="522643"/>
          </a:xfrm>
          <a:prstGeom prst="rect">
            <a:avLst/>
          </a:prstGeom>
        </p:spPr>
      </p:pic>
      <p:pic>
        <p:nvPicPr>
          <p:cNvPr id="5" name="Afbeelding 4">
            <a:extLst>
              <a:ext uri="{FF2B5EF4-FFF2-40B4-BE49-F238E27FC236}">
                <a16:creationId xmlns:a16="http://schemas.microsoft.com/office/drawing/2014/main" id="{AD6487D6-ABE9-7AF7-5452-EA3C83D318AB}"/>
              </a:ext>
            </a:extLst>
          </p:cNvPr>
          <p:cNvPicPr>
            <a:picLocks noChangeAspect="1"/>
          </p:cNvPicPr>
          <p:nvPr/>
        </p:nvPicPr>
        <p:blipFill>
          <a:blip r:embed="rId11" cstate="print">
            <a:extLst>
              <a:ext uri="{28A0092B-C50C-407E-A947-70E740481C1C}">
                <a14:useLocalDpi xmlns:a14="http://schemas.microsoft.com/office/drawing/2010/main" val="0"/>
              </a:ext>
            </a:extLst>
          </a:blip>
          <a:srcRect l="23274" r="24153"/>
          <a:stretch>
            <a:fillRect/>
          </a:stretch>
        </p:blipFill>
        <p:spPr>
          <a:xfrm>
            <a:off x="946649" y="5126963"/>
            <a:ext cx="494592" cy="470378"/>
          </a:xfrm>
          <a:prstGeom prst="rect">
            <a:avLst/>
          </a:prstGeom>
        </p:spPr>
      </p:pic>
      <p:pic>
        <p:nvPicPr>
          <p:cNvPr id="6" name="Afbeelding 5" descr="Afbeelding met clipart, rood, Graphics, tekenfilm&#10;&#10;Door AI gegenereerde inhoud is mogelijk onjuist.">
            <a:extLst>
              <a:ext uri="{FF2B5EF4-FFF2-40B4-BE49-F238E27FC236}">
                <a16:creationId xmlns:a16="http://schemas.microsoft.com/office/drawing/2014/main" id="{59FE68A9-15A0-5DB2-DED3-60267FF954EC}"/>
              </a:ext>
            </a:extLst>
          </p:cNvPr>
          <p:cNvPicPr>
            <a:picLocks noChangeAspect="1"/>
          </p:cNvPicPr>
          <p:nvPr/>
        </p:nvPicPr>
        <p:blipFill>
          <a:blip r:embed="rId12">
            <a:extLst>
              <a:ext uri="{837473B0-CC2E-450A-ABE3-18F120FF3D39}">
                <a1611:picAttrSrcUrl xmlns:a1611="http://schemas.microsoft.com/office/drawing/2016/11/main" r:id="rId13"/>
              </a:ext>
            </a:extLst>
          </a:blip>
          <a:stretch>
            <a:fillRect/>
          </a:stretch>
        </p:blipFill>
        <p:spPr>
          <a:xfrm>
            <a:off x="5980956" y="5566568"/>
            <a:ext cx="608305" cy="643318"/>
          </a:xfrm>
          <a:prstGeom prst="rect">
            <a:avLst/>
          </a:prstGeom>
        </p:spPr>
      </p:pic>
      <p:pic>
        <p:nvPicPr>
          <p:cNvPr id="20" name="Afbeelding 19" descr="Afbeelding met Bloemenontwerp, bloemblaadje, Eenjarige plant, bloem&#10;&#10;Door AI gegenereerde inhoud is mogelijk onjuist.">
            <a:extLst>
              <a:ext uri="{FF2B5EF4-FFF2-40B4-BE49-F238E27FC236}">
                <a16:creationId xmlns:a16="http://schemas.microsoft.com/office/drawing/2014/main" id="{6697AB49-C484-7BFA-276E-E54B7E1B4E66}"/>
              </a:ext>
            </a:extLst>
          </p:cNvPr>
          <p:cNvPicPr>
            <a:picLocks noChangeAspect="1"/>
          </p:cNvPicPr>
          <p:nvPr/>
        </p:nvPicPr>
        <p:blipFill>
          <a:blip r:embed="rId14">
            <a:extLst>
              <a:ext uri="{837473B0-CC2E-450A-ABE3-18F120FF3D39}">
                <a1611:picAttrSrcUrl xmlns:a1611="http://schemas.microsoft.com/office/drawing/2016/11/main" r:id="rId15"/>
              </a:ext>
            </a:extLst>
          </a:blip>
          <a:stretch>
            <a:fillRect/>
          </a:stretch>
        </p:blipFill>
        <p:spPr>
          <a:xfrm>
            <a:off x="690562" y="2083593"/>
            <a:ext cx="845344" cy="488157"/>
          </a:xfrm>
          <a:prstGeom prst="rect">
            <a:avLst/>
          </a:prstGeom>
        </p:spPr>
      </p:pic>
    </p:spTree>
    <p:extLst>
      <p:ext uri="{BB962C8B-B14F-4D97-AF65-F5344CB8AC3E}">
        <p14:creationId xmlns:p14="http://schemas.microsoft.com/office/powerpoint/2010/main" val="23693443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366BADF2-5FEF-48FE-B868-ED25764B7D3B}"/>
              </a:ext>
            </a:extLst>
          </p:cNvPr>
          <p:cNvSpPr>
            <a:spLocks noGrp="1"/>
          </p:cNvSpPr>
          <p:nvPr>
            <p:ph type="title"/>
          </p:nvPr>
        </p:nvSpPr>
        <p:spPr>
          <a:xfrm>
            <a:off x="666358" y="546623"/>
            <a:ext cx="10651156" cy="336884"/>
          </a:xfrm>
        </p:spPr>
        <p:txBody>
          <a:bodyPr>
            <a:noAutofit/>
          </a:bodyPr>
          <a:lstStyle/>
          <a:p>
            <a:r>
              <a:rPr lang="nl-NL" sz="2800" b="1">
                <a:latin typeface="Verdana Regular"/>
              </a:rPr>
              <a:t>Hoe nu verder:</a:t>
            </a:r>
          </a:p>
        </p:txBody>
      </p:sp>
      <p:pic>
        <p:nvPicPr>
          <p:cNvPr id="6" name="Graphic 5" descr="Weg silhouet">
            <a:extLst>
              <a:ext uri="{FF2B5EF4-FFF2-40B4-BE49-F238E27FC236}">
                <a16:creationId xmlns:a16="http://schemas.microsoft.com/office/drawing/2014/main" id="{A10938E5-F14D-4D01-AA75-F587D924B07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71193" y="2711666"/>
            <a:ext cx="3505200" cy="3505200"/>
          </a:xfrm>
          <a:prstGeom prst="rect">
            <a:avLst/>
          </a:prstGeom>
        </p:spPr>
      </p:pic>
      <p:cxnSp>
        <p:nvCxnSpPr>
          <p:cNvPr id="13" name="Rechte verbindingslijn 12">
            <a:extLst>
              <a:ext uri="{FF2B5EF4-FFF2-40B4-BE49-F238E27FC236}">
                <a16:creationId xmlns:a16="http://schemas.microsoft.com/office/drawing/2014/main" id="{907BF7C7-8C40-44BA-BD31-54A53597FAF2}"/>
              </a:ext>
            </a:extLst>
          </p:cNvPr>
          <p:cNvCxnSpPr>
            <a:cxnSpLocks/>
          </p:cNvCxnSpPr>
          <p:nvPr/>
        </p:nvCxnSpPr>
        <p:spPr>
          <a:xfrm flipV="1">
            <a:off x="1534511" y="2745119"/>
            <a:ext cx="8572312" cy="21771"/>
          </a:xfrm>
          <a:prstGeom prst="line">
            <a:avLst/>
          </a:prstGeom>
          <a:ln w="28575">
            <a:solidFill>
              <a:srgbClr val="00747A"/>
            </a:solidFill>
          </a:ln>
        </p:spPr>
        <p:style>
          <a:lnRef idx="1">
            <a:schemeClr val="accent1"/>
          </a:lnRef>
          <a:fillRef idx="0">
            <a:schemeClr val="accent1"/>
          </a:fillRef>
          <a:effectRef idx="0">
            <a:schemeClr val="accent1"/>
          </a:effectRef>
          <a:fontRef idx="minor">
            <a:schemeClr val="tx1"/>
          </a:fontRef>
        </p:style>
      </p:cxnSp>
      <p:sp>
        <p:nvSpPr>
          <p:cNvPr id="20" name="Tekstvak 19">
            <a:extLst>
              <a:ext uri="{FF2B5EF4-FFF2-40B4-BE49-F238E27FC236}">
                <a16:creationId xmlns:a16="http://schemas.microsoft.com/office/drawing/2014/main" id="{65878B9C-4691-47EF-816E-F7A1BC6BE667}"/>
              </a:ext>
            </a:extLst>
          </p:cNvPr>
          <p:cNvSpPr txBox="1"/>
          <p:nvPr/>
        </p:nvSpPr>
        <p:spPr>
          <a:xfrm>
            <a:off x="7313804" y="4088685"/>
            <a:ext cx="3654413" cy="369332"/>
          </a:xfrm>
          <a:prstGeom prst="rect">
            <a:avLst/>
          </a:prstGeom>
          <a:noFill/>
          <a:ln w="3175">
            <a:solidFill>
              <a:schemeClr val="bg1"/>
            </a:solidFill>
          </a:ln>
        </p:spPr>
        <p:txBody>
          <a:bodyPr wrap="square" lIns="91440" tIns="45720" rIns="91440" bIns="45720" rtlCol="0" anchor="t">
            <a:spAutoFit/>
          </a:bodyPr>
          <a:lstStyle/>
          <a:p>
            <a:r>
              <a:rPr lang="nl-NL" b="1" err="1">
                <a:solidFill>
                  <a:srgbClr val="006666"/>
                </a:solidFill>
                <a:ea typeface="Calibri"/>
                <a:cs typeface="Calibri"/>
              </a:rPr>
              <a:t>Obeya</a:t>
            </a:r>
            <a:endParaRPr lang="nl-NL" b="1">
              <a:solidFill>
                <a:srgbClr val="006666"/>
              </a:solidFill>
              <a:ea typeface="Calibri"/>
              <a:cs typeface="Calibri"/>
            </a:endParaRPr>
          </a:p>
        </p:txBody>
      </p:sp>
      <p:sp>
        <p:nvSpPr>
          <p:cNvPr id="22" name="Tekstvak 21">
            <a:extLst>
              <a:ext uri="{FF2B5EF4-FFF2-40B4-BE49-F238E27FC236}">
                <a16:creationId xmlns:a16="http://schemas.microsoft.com/office/drawing/2014/main" id="{A90023B1-C959-4BB4-A9A8-C6329DCCDC2F}"/>
              </a:ext>
            </a:extLst>
          </p:cNvPr>
          <p:cNvSpPr txBox="1"/>
          <p:nvPr/>
        </p:nvSpPr>
        <p:spPr>
          <a:xfrm>
            <a:off x="780029" y="4948613"/>
            <a:ext cx="3148503" cy="646331"/>
          </a:xfrm>
          <a:prstGeom prst="rect">
            <a:avLst/>
          </a:prstGeom>
          <a:noFill/>
        </p:spPr>
        <p:txBody>
          <a:bodyPr wrap="square" lIns="91440" tIns="45720" rIns="91440" bIns="45720" rtlCol="0" anchor="t">
            <a:spAutoFit/>
          </a:bodyPr>
          <a:lstStyle/>
          <a:p>
            <a:r>
              <a:rPr lang="nl-NL" b="1">
                <a:solidFill>
                  <a:srgbClr val="006666"/>
                </a:solidFill>
                <a:ea typeface="Calibri"/>
                <a:cs typeface="Calibri"/>
              </a:rPr>
              <a:t>Richting geven: continu verbeteren als koers</a:t>
            </a:r>
          </a:p>
        </p:txBody>
      </p:sp>
      <p:pic>
        <p:nvPicPr>
          <p:cNvPr id="30" name="Graphic 29" descr="Roos met effen opvulling">
            <a:extLst>
              <a:ext uri="{FF2B5EF4-FFF2-40B4-BE49-F238E27FC236}">
                <a16:creationId xmlns:a16="http://schemas.microsoft.com/office/drawing/2014/main" id="{6A1A1BE9-4840-4572-B298-0C86E11CA3C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530865" y="3850347"/>
            <a:ext cx="794845" cy="794845"/>
          </a:xfrm>
          <a:prstGeom prst="rect">
            <a:avLst/>
          </a:prstGeom>
        </p:spPr>
      </p:pic>
      <p:pic>
        <p:nvPicPr>
          <p:cNvPr id="31" name="Graphic 30" descr="Roos met effen opvulling">
            <a:extLst>
              <a:ext uri="{FF2B5EF4-FFF2-40B4-BE49-F238E27FC236}">
                <a16:creationId xmlns:a16="http://schemas.microsoft.com/office/drawing/2014/main" id="{772E09E3-D538-4937-BAC9-1D174B62677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860173" y="5168633"/>
            <a:ext cx="794845" cy="794845"/>
          </a:xfrm>
          <a:prstGeom prst="rect">
            <a:avLst/>
          </a:prstGeom>
        </p:spPr>
      </p:pic>
      <p:pic>
        <p:nvPicPr>
          <p:cNvPr id="32" name="Graphic 31" descr="Roos met effen opvulling">
            <a:extLst>
              <a:ext uri="{FF2B5EF4-FFF2-40B4-BE49-F238E27FC236}">
                <a16:creationId xmlns:a16="http://schemas.microsoft.com/office/drawing/2014/main" id="{7DFB8B1D-8B66-4451-8AC0-FE99445EF4C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55095" y="4791526"/>
            <a:ext cx="794845" cy="794845"/>
          </a:xfrm>
          <a:prstGeom prst="rect">
            <a:avLst/>
          </a:prstGeom>
        </p:spPr>
      </p:pic>
      <p:pic>
        <p:nvPicPr>
          <p:cNvPr id="33" name="Graphic 32" descr="Roos met effen opvulling">
            <a:extLst>
              <a:ext uri="{FF2B5EF4-FFF2-40B4-BE49-F238E27FC236}">
                <a16:creationId xmlns:a16="http://schemas.microsoft.com/office/drawing/2014/main" id="{37EF650F-D51B-48B5-A788-0AF0BC8FFE6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53212" y="2959268"/>
            <a:ext cx="794845" cy="794845"/>
          </a:xfrm>
          <a:prstGeom prst="rect">
            <a:avLst/>
          </a:prstGeom>
        </p:spPr>
      </p:pic>
      <p:pic>
        <p:nvPicPr>
          <p:cNvPr id="2" name="Afbeelding 1">
            <a:extLst>
              <a:ext uri="{FF2B5EF4-FFF2-40B4-BE49-F238E27FC236}">
                <a16:creationId xmlns:a16="http://schemas.microsoft.com/office/drawing/2014/main" id="{837CD39D-CB1B-4366-A805-FA919EFDB819}"/>
              </a:ext>
            </a:extLst>
          </p:cNvPr>
          <p:cNvPicPr>
            <a:picLocks noChangeAspect="1"/>
          </p:cNvPicPr>
          <p:nvPr/>
        </p:nvPicPr>
        <p:blipFill rotWithShape="1">
          <a:blip r:embed="rId5"/>
          <a:srcRect t="32572" b="30340"/>
          <a:stretch/>
        </p:blipFill>
        <p:spPr>
          <a:xfrm>
            <a:off x="4063661" y="988646"/>
            <a:ext cx="3514012" cy="1292304"/>
          </a:xfrm>
          <a:prstGeom prst="rect">
            <a:avLst/>
          </a:prstGeom>
        </p:spPr>
      </p:pic>
      <p:sp>
        <p:nvSpPr>
          <p:cNvPr id="11" name="Tekstvak 10">
            <a:extLst>
              <a:ext uri="{FF2B5EF4-FFF2-40B4-BE49-F238E27FC236}">
                <a16:creationId xmlns:a16="http://schemas.microsoft.com/office/drawing/2014/main" id="{B57000B9-C752-4DFC-9986-E90524A645EA}"/>
              </a:ext>
            </a:extLst>
          </p:cNvPr>
          <p:cNvSpPr txBox="1"/>
          <p:nvPr/>
        </p:nvSpPr>
        <p:spPr>
          <a:xfrm>
            <a:off x="1523595" y="3106050"/>
            <a:ext cx="1842849" cy="646331"/>
          </a:xfrm>
          <a:prstGeom prst="rect">
            <a:avLst/>
          </a:prstGeom>
          <a:noFill/>
        </p:spPr>
        <p:txBody>
          <a:bodyPr wrap="square" lIns="91440" tIns="45720" rIns="91440" bIns="45720" rtlCol="0" anchor="t">
            <a:spAutoFit/>
          </a:bodyPr>
          <a:lstStyle/>
          <a:p>
            <a:r>
              <a:rPr lang="nl-NL" b="1">
                <a:solidFill>
                  <a:srgbClr val="006666"/>
                </a:solidFill>
                <a:ea typeface="Calibri"/>
                <a:cs typeface="Calibri"/>
              </a:rPr>
              <a:t>Verbinding</a:t>
            </a:r>
          </a:p>
          <a:p>
            <a:r>
              <a:rPr lang="nl-NL" b="1">
                <a:solidFill>
                  <a:srgbClr val="006666"/>
                </a:solidFill>
                <a:ea typeface="Calibri"/>
                <a:cs typeface="Calibri"/>
              </a:rPr>
              <a:t>Reguliere teams</a:t>
            </a:r>
          </a:p>
        </p:txBody>
      </p:sp>
      <p:sp>
        <p:nvSpPr>
          <p:cNvPr id="3" name="Tekstvak 2">
            <a:extLst>
              <a:ext uri="{FF2B5EF4-FFF2-40B4-BE49-F238E27FC236}">
                <a16:creationId xmlns:a16="http://schemas.microsoft.com/office/drawing/2014/main" id="{553EBFC2-DC6E-4882-1B54-0DC6AE7F4F97}"/>
              </a:ext>
            </a:extLst>
          </p:cNvPr>
          <p:cNvSpPr txBox="1"/>
          <p:nvPr/>
        </p:nvSpPr>
        <p:spPr>
          <a:xfrm>
            <a:off x="6664402" y="5410480"/>
            <a:ext cx="3654413" cy="369332"/>
          </a:xfrm>
          <a:prstGeom prst="rect">
            <a:avLst/>
          </a:prstGeom>
          <a:noFill/>
          <a:ln w="3175">
            <a:solidFill>
              <a:schemeClr val="bg1"/>
            </a:solidFill>
          </a:ln>
        </p:spPr>
        <p:txBody>
          <a:bodyPr wrap="square" lIns="91440" tIns="45720" rIns="91440" bIns="45720" rtlCol="0" anchor="t">
            <a:spAutoFit/>
          </a:bodyPr>
          <a:lstStyle/>
          <a:p>
            <a:r>
              <a:rPr lang="nl-NL" b="1">
                <a:solidFill>
                  <a:srgbClr val="006666"/>
                </a:solidFill>
                <a:ea typeface="Calibri"/>
                <a:cs typeface="Calibri"/>
              </a:rPr>
              <a:t>Visie op LEAN </a:t>
            </a:r>
          </a:p>
        </p:txBody>
      </p:sp>
      <p:sp>
        <p:nvSpPr>
          <p:cNvPr id="7" name="Tekstvak 6">
            <a:extLst>
              <a:ext uri="{FF2B5EF4-FFF2-40B4-BE49-F238E27FC236}">
                <a16:creationId xmlns:a16="http://schemas.microsoft.com/office/drawing/2014/main" id="{74C3A873-6DB9-F106-7C12-6C60647585E8}"/>
              </a:ext>
            </a:extLst>
          </p:cNvPr>
          <p:cNvSpPr txBox="1"/>
          <p:nvPr/>
        </p:nvSpPr>
        <p:spPr>
          <a:xfrm>
            <a:off x="2107607" y="2149956"/>
            <a:ext cx="8860610" cy="369332"/>
          </a:xfrm>
          <a:prstGeom prst="rect">
            <a:avLst/>
          </a:prstGeom>
          <a:noFill/>
        </p:spPr>
        <p:txBody>
          <a:bodyPr wrap="square">
            <a:spAutoFit/>
          </a:bodyPr>
          <a:lstStyle/>
          <a:p>
            <a:r>
              <a:rPr lang="nl-NL" b="1">
                <a:solidFill>
                  <a:srgbClr val="006666"/>
                </a:solidFill>
              </a:rPr>
              <a:t>Dagelijks verbeteren in het systeem van Omring, onafhankelijk van personen</a:t>
            </a:r>
          </a:p>
        </p:txBody>
      </p:sp>
    </p:spTree>
    <p:extLst>
      <p:ext uri="{BB962C8B-B14F-4D97-AF65-F5344CB8AC3E}">
        <p14:creationId xmlns:p14="http://schemas.microsoft.com/office/powerpoint/2010/main" val="29873560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D650BC6-30EE-5B44-0869-5BEB0453BCDB}"/>
              </a:ext>
            </a:extLst>
          </p:cNvPr>
          <p:cNvSpPr>
            <a:spLocks noGrp="1"/>
          </p:cNvSpPr>
          <p:nvPr>
            <p:ph type="title"/>
          </p:nvPr>
        </p:nvSpPr>
        <p:spPr>
          <a:xfrm>
            <a:off x="1384682" y="499477"/>
            <a:ext cx="9452160" cy="804838"/>
          </a:xfrm>
        </p:spPr>
        <p:txBody>
          <a:bodyPr>
            <a:noAutofit/>
          </a:bodyPr>
          <a:lstStyle/>
          <a:p>
            <a:r>
              <a:rPr lang="nl-NL" sz="2880">
                <a:latin typeface="Verdana"/>
                <a:ea typeface="Verdana"/>
              </a:rPr>
              <a:t> </a:t>
            </a:r>
            <a:r>
              <a:rPr lang="nl-NL" sz="3200" b="1">
                <a:latin typeface="Calibri" panose="020F0502020204030204" pitchFamily="34" charset="0"/>
                <a:ea typeface="Calibri" panose="020F0502020204030204" pitchFamily="34" charset="0"/>
                <a:cs typeface="Calibri" panose="020F0502020204030204" pitchFamily="34" charset="0"/>
              </a:rPr>
              <a:t>Kernbeeld van de gewenste situatie</a:t>
            </a:r>
            <a:br>
              <a:rPr lang="nl-NL" sz="2880"/>
            </a:br>
            <a:r>
              <a:rPr lang="nl-NL" sz="2880"/>
              <a:t>                                        </a:t>
            </a:r>
            <a:r>
              <a:rPr lang="nl-NL" sz="2160" i="1">
                <a:latin typeface="Verdana"/>
                <a:ea typeface="Verdana"/>
              </a:rPr>
              <a:t>Zó werken wij bij Omring!</a:t>
            </a:r>
          </a:p>
        </p:txBody>
      </p:sp>
      <p:sp>
        <p:nvSpPr>
          <p:cNvPr id="6" name="Tekstvak 5">
            <a:extLst>
              <a:ext uri="{FF2B5EF4-FFF2-40B4-BE49-F238E27FC236}">
                <a16:creationId xmlns:a16="http://schemas.microsoft.com/office/drawing/2014/main" id="{6AF8DC1E-914A-7E13-14BC-3609A5E0BAEB}"/>
              </a:ext>
            </a:extLst>
          </p:cNvPr>
          <p:cNvSpPr txBox="1">
            <a:spLocks/>
          </p:cNvSpPr>
          <p:nvPr/>
        </p:nvSpPr>
        <p:spPr>
          <a:xfrm>
            <a:off x="6110762" y="1385693"/>
            <a:ext cx="4726080" cy="2294069"/>
          </a:xfrm>
          <a:prstGeom prst="rect">
            <a:avLst/>
          </a:prstGeom>
          <a:solidFill>
            <a:srgbClr val="007B85"/>
          </a:solidFill>
          <a:ln w="19050">
            <a:solidFill>
              <a:srgbClr val="007B85"/>
            </a:solidFill>
          </a:ln>
        </p:spPr>
        <p:txBody>
          <a:bodyPr wrap="square" lIns="109728" tIns="129600" rIns="109728" bIns="54864" rtlCol="0" anchor="t">
            <a:noAutofit/>
          </a:bodyPr>
          <a:lstStyle/>
          <a:p>
            <a:pPr fontAlgn="t">
              <a:lnSpc>
                <a:spcPts val="1800"/>
              </a:lnSpc>
            </a:pPr>
            <a:r>
              <a:rPr lang="nl-NL" sz="1680" b="1">
                <a:solidFill>
                  <a:schemeClr val="bg1"/>
                </a:solidFill>
                <a:latin typeface="Verdana"/>
                <a:ea typeface="Verdana"/>
              </a:rPr>
              <a:t>🤝 Hoe we werken (in gedrag)</a:t>
            </a:r>
          </a:p>
          <a:p>
            <a:pPr marL="205740" indent="-205740" fontAlgn="t">
              <a:lnSpc>
                <a:spcPts val="1800"/>
              </a:lnSpc>
              <a:buFont typeface="Arial" panose="020B0604020202020204" pitchFamily="34" charset="0"/>
              <a:buChar char="•"/>
            </a:pPr>
            <a:endParaRPr lang="nl-NL" sz="1320">
              <a:solidFill>
                <a:schemeClr val="bg1"/>
              </a:solidFill>
              <a:latin typeface="Verdana" panose="020B0604030504040204" pitchFamily="34" charset="0"/>
              <a:ea typeface="Verdana" panose="020B0604030504040204" pitchFamily="34" charset="0"/>
            </a:endParaRPr>
          </a:p>
          <a:p>
            <a:pPr marL="205740" indent="-205740" fontAlgn="t">
              <a:lnSpc>
                <a:spcPts val="1800"/>
              </a:lnSpc>
              <a:buFont typeface="Arial" panose="020B0604020202020204" pitchFamily="34" charset="0"/>
              <a:buChar char="•"/>
            </a:pPr>
            <a:r>
              <a:rPr lang="nl-NL" sz="1320">
                <a:solidFill>
                  <a:schemeClr val="bg1"/>
                </a:solidFill>
                <a:latin typeface="Verdana" panose="020B0604030504040204" pitchFamily="34" charset="0"/>
                <a:ea typeface="Verdana" panose="020B0604030504040204" pitchFamily="34" charset="0"/>
              </a:rPr>
              <a:t>Verbeteren is onderdeel van het werk en ieders verantwoordelijkheid </a:t>
            </a:r>
          </a:p>
          <a:p>
            <a:pPr marL="205740" indent="-205740" fontAlgn="t">
              <a:lnSpc>
                <a:spcPts val="1800"/>
              </a:lnSpc>
              <a:buFont typeface="Arial" panose="020B0604020202020204" pitchFamily="34" charset="0"/>
              <a:buChar char="•"/>
            </a:pPr>
            <a:r>
              <a:rPr lang="nl-NL" sz="1320">
                <a:solidFill>
                  <a:schemeClr val="bg1"/>
                </a:solidFill>
                <a:latin typeface="Verdana" panose="020B0604030504040204" pitchFamily="34" charset="0"/>
                <a:ea typeface="Verdana" panose="020B0604030504040204" pitchFamily="34" charset="0"/>
              </a:rPr>
              <a:t>Knelpunten worden open besproken (psychologische veiligheid) </a:t>
            </a:r>
          </a:p>
          <a:p>
            <a:pPr marL="205740" indent="-205740" fontAlgn="t">
              <a:lnSpc>
                <a:spcPts val="1800"/>
              </a:lnSpc>
              <a:buFont typeface="Arial" panose="020B0604020202020204" pitchFamily="34" charset="0"/>
              <a:buChar char="•"/>
            </a:pPr>
            <a:r>
              <a:rPr lang="nl-NL" sz="1320">
                <a:solidFill>
                  <a:schemeClr val="bg1"/>
                </a:solidFill>
                <a:latin typeface="Verdana" panose="020B0604030504040204" pitchFamily="34" charset="0"/>
                <a:ea typeface="Verdana" panose="020B0604030504040204" pitchFamily="34" charset="0"/>
              </a:rPr>
              <a:t>Iedereen draagt bij; verbeteren is niet van een aparte afdeling</a:t>
            </a:r>
          </a:p>
        </p:txBody>
      </p:sp>
      <p:sp>
        <p:nvSpPr>
          <p:cNvPr id="7" name="Tekstvak 6">
            <a:extLst>
              <a:ext uri="{FF2B5EF4-FFF2-40B4-BE49-F238E27FC236}">
                <a16:creationId xmlns:a16="http://schemas.microsoft.com/office/drawing/2014/main" id="{6B89D038-D827-D2F9-1A6A-4D075E5AF1B2}"/>
              </a:ext>
            </a:extLst>
          </p:cNvPr>
          <p:cNvSpPr txBox="1">
            <a:spLocks/>
          </p:cNvSpPr>
          <p:nvPr/>
        </p:nvSpPr>
        <p:spPr>
          <a:xfrm>
            <a:off x="1384682" y="3679760"/>
            <a:ext cx="4711318" cy="2795490"/>
          </a:xfrm>
          <a:prstGeom prst="rect">
            <a:avLst/>
          </a:prstGeom>
          <a:solidFill>
            <a:srgbClr val="BAE9EC"/>
          </a:solidFill>
          <a:ln w="19050">
            <a:solidFill>
              <a:srgbClr val="007B85"/>
            </a:solidFill>
          </a:ln>
        </p:spPr>
        <p:txBody>
          <a:bodyPr wrap="square" lIns="109728" tIns="129600" rIns="109728" bIns="54864" rtlCol="0" anchor="t">
            <a:noAutofit/>
          </a:bodyPr>
          <a:lstStyle/>
          <a:p>
            <a:pPr fontAlgn="t">
              <a:lnSpc>
                <a:spcPts val="1800"/>
              </a:lnSpc>
            </a:pPr>
            <a:r>
              <a:rPr lang="nl-NL" sz="1680" b="1">
                <a:solidFill>
                  <a:srgbClr val="007B85"/>
                </a:solidFill>
                <a:latin typeface="Verdana"/>
                <a:ea typeface="Verdana"/>
              </a:rPr>
              <a:t>🔁 Hoe het werkt (in dagelijks werken)</a:t>
            </a:r>
            <a:endParaRPr lang="nl-NL" sz="1320">
              <a:solidFill>
                <a:srgbClr val="007B85"/>
              </a:solidFill>
              <a:latin typeface="Verdana" panose="020B0604030504040204" pitchFamily="34" charset="0"/>
              <a:ea typeface="Verdana" panose="020B0604030504040204" pitchFamily="34" charset="0"/>
            </a:endParaRPr>
          </a:p>
          <a:p>
            <a:pPr marL="205740" indent="-205740" fontAlgn="t">
              <a:lnSpc>
                <a:spcPts val="1800"/>
              </a:lnSpc>
              <a:buFont typeface="Arial" panose="020B0604020202020204" pitchFamily="34" charset="0"/>
              <a:buChar char="•"/>
            </a:pPr>
            <a:endParaRPr lang="nl-NL" sz="1320">
              <a:solidFill>
                <a:srgbClr val="007B85"/>
              </a:solidFill>
              <a:latin typeface="Verdana" panose="020B0604030504040204" pitchFamily="34" charset="0"/>
              <a:ea typeface="Verdana" panose="020B0604030504040204" pitchFamily="34" charset="0"/>
            </a:endParaRPr>
          </a:p>
          <a:p>
            <a:pPr marL="205740" indent="-205740" fontAlgn="t">
              <a:lnSpc>
                <a:spcPts val="1800"/>
              </a:lnSpc>
              <a:buFont typeface="Arial" panose="020B0604020202020204" pitchFamily="34" charset="0"/>
              <a:buChar char="•"/>
            </a:pPr>
            <a:r>
              <a:rPr lang="nl-NL" sz="1320">
                <a:solidFill>
                  <a:srgbClr val="007B85"/>
                </a:solidFill>
                <a:latin typeface="Verdana"/>
                <a:ea typeface="Verdana"/>
              </a:rPr>
              <a:t>Teams lossen direct kleine knelpunten op. Ondersteuning werkt hierin gestructureerd samen en staat in verbinding met het primaire proces</a:t>
            </a:r>
          </a:p>
          <a:p>
            <a:pPr marL="205740" indent="-205740" fontAlgn="t">
              <a:lnSpc>
                <a:spcPts val="1800"/>
              </a:lnSpc>
              <a:buFont typeface="Arial" panose="020B0604020202020204" pitchFamily="34" charset="0"/>
              <a:buChar char="•"/>
            </a:pPr>
            <a:r>
              <a:rPr lang="nl-NL" sz="1320">
                <a:solidFill>
                  <a:srgbClr val="007B85"/>
                </a:solidFill>
                <a:latin typeface="Verdana"/>
                <a:ea typeface="Verdana"/>
              </a:rPr>
              <a:t>Management schakelt expertise in om grotere knelpunten op </a:t>
            </a:r>
            <a:r>
              <a:rPr lang="nl-NL" sz="1320" err="1">
                <a:solidFill>
                  <a:srgbClr val="007B85"/>
                </a:solidFill>
                <a:latin typeface="Verdana"/>
                <a:ea typeface="Verdana"/>
              </a:rPr>
              <a:t>Lean</a:t>
            </a:r>
            <a:r>
              <a:rPr lang="nl-NL" sz="1320">
                <a:solidFill>
                  <a:srgbClr val="007B85"/>
                </a:solidFill>
                <a:latin typeface="Verdana"/>
                <a:ea typeface="Verdana"/>
              </a:rPr>
              <a:t>-wijze (DMAIC) op te lossen</a:t>
            </a:r>
          </a:p>
          <a:p>
            <a:pPr marL="205740" indent="-205740" fontAlgn="t">
              <a:lnSpc>
                <a:spcPts val="1800"/>
              </a:lnSpc>
              <a:buFont typeface="Arial" panose="020B0604020202020204" pitchFamily="34" charset="0"/>
              <a:buChar char="•"/>
            </a:pPr>
            <a:r>
              <a:rPr lang="nl-NL" sz="1320">
                <a:solidFill>
                  <a:srgbClr val="007B85"/>
                </a:solidFill>
                <a:latin typeface="Verdana" panose="020B0604030504040204" pitchFamily="34" charset="0"/>
                <a:ea typeface="Verdana" panose="020B0604030504040204" pitchFamily="34" charset="0"/>
              </a:rPr>
              <a:t>We werken vanuit doelen, onderbouwd met cijfers</a:t>
            </a:r>
          </a:p>
          <a:p>
            <a:pPr marL="205740" indent="-205740" fontAlgn="t">
              <a:lnSpc>
                <a:spcPts val="1800"/>
              </a:lnSpc>
              <a:buFont typeface="Arial" panose="020B0604020202020204" pitchFamily="34" charset="0"/>
              <a:buChar char="•"/>
            </a:pPr>
            <a:r>
              <a:rPr lang="nl-NL" sz="1320">
                <a:solidFill>
                  <a:srgbClr val="007B85"/>
                </a:solidFill>
                <a:latin typeface="Verdana"/>
                <a:ea typeface="Verdana"/>
              </a:rPr>
              <a:t>Signalen bewegen structureel van werkvloer → management → bestuur, en andersom</a:t>
            </a:r>
            <a:endParaRPr lang="nl-NL" sz="1320">
              <a:solidFill>
                <a:srgbClr val="007B85"/>
              </a:solidFill>
              <a:latin typeface="Verdana" panose="020B0604030504040204" pitchFamily="34" charset="0"/>
              <a:ea typeface="Verdana" panose="020B0604030504040204" pitchFamily="34" charset="0"/>
            </a:endParaRPr>
          </a:p>
        </p:txBody>
      </p:sp>
      <p:sp>
        <p:nvSpPr>
          <p:cNvPr id="8" name="Tekstvak 7">
            <a:extLst>
              <a:ext uri="{FF2B5EF4-FFF2-40B4-BE49-F238E27FC236}">
                <a16:creationId xmlns:a16="http://schemas.microsoft.com/office/drawing/2014/main" id="{D794B05B-D50E-25FE-CA2D-22AD308C1AE6}"/>
              </a:ext>
            </a:extLst>
          </p:cNvPr>
          <p:cNvSpPr txBox="1">
            <a:spLocks/>
          </p:cNvSpPr>
          <p:nvPr/>
        </p:nvSpPr>
        <p:spPr>
          <a:xfrm>
            <a:off x="6096000" y="3679760"/>
            <a:ext cx="4726080" cy="2795489"/>
          </a:xfrm>
          <a:prstGeom prst="rect">
            <a:avLst/>
          </a:prstGeom>
          <a:solidFill>
            <a:srgbClr val="E2F8F9"/>
          </a:solidFill>
          <a:ln w="19050">
            <a:solidFill>
              <a:srgbClr val="007B85"/>
            </a:solidFill>
          </a:ln>
        </p:spPr>
        <p:txBody>
          <a:bodyPr wrap="square" lIns="109728" tIns="129600" rIns="109728" bIns="54864" rtlCol="0" anchor="t">
            <a:noAutofit/>
          </a:bodyPr>
          <a:lstStyle/>
          <a:p>
            <a:pPr fontAlgn="t">
              <a:lnSpc>
                <a:spcPts val="1800"/>
              </a:lnSpc>
            </a:pPr>
            <a:r>
              <a:rPr lang="nl-NL" sz="1680" b="1">
                <a:solidFill>
                  <a:srgbClr val="007B85"/>
                </a:solidFill>
                <a:latin typeface="Verdana"/>
                <a:ea typeface="Verdana"/>
              </a:rPr>
              <a:t>🎯 Hoe we georganiseerd zijn (in sturing)</a:t>
            </a:r>
          </a:p>
          <a:p>
            <a:pPr marL="205740" indent="-205740" fontAlgn="t">
              <a:lnSpc>
                <a:spcPts val="1800"/>
              </a:lnSpc>
              <a:buFont typeface="Arial" panose="020B0604020202020204" pitchFamily="34" charset="0"/>
              <a:buChar char="•"/>
            </a:pPr>
            <a:endParaRPr lang="nl-NL" sz="1320">
              <a:solidFill>
                <a:srgbClr val="007B85"/>
              </a:solidFill>
              <a:latin typeface="Verdana" panose="020B0604030504040204" pitchFamily="34" charset="0"/>
              <a:ea typeface="Verdana" panose="020B0604030504040204" pitchFamily="34" charset="0"/>
            </a:endParaRPr>
          </a:p>
          <a:p>
            <a:pPr marL="205740" indent="-205740" fontAlgn="t">
              <a:lnSpc>
                <a:spcPts val="1800"/>
              </a:lnSpc>
              <a:buFont typeface="Arial" panose="020B0604020202020204" pitchFamily="34" charset="0"/>
              <a:buChar char="•"/>
            </a:pPr>
            <a:r>
              <a:rPr lang="nl-NL" sz="1320">
                <a:solidFill>
                  <a:srgbClr val="007B85"/>
                </a:solidFill>
                <a:latin typeface="Verdana"/>
                <a:ea typeface="Verdana"/>
              </a:rPr>
              <a:t>Effectieve communicatie- en overlegstructuur (dag/week/maand/</a:t>
            </a:r>
            <a:r>
              <a:rPr lang="nl-NL" sz="1320" err="1">
                <a:solidFill>
                  <a:srgbClr val="007B85"/>
                </a:solidFill>
                <a:latin typeface="Verdana"/>
                <a:ea typeface="Verdana"/>
              </a:rPr>
              <a:t>obeya</a:t>
            </a:r>
            <a:r>
              <a:rPr lang="nl-NL" sz="1320">
                <a:solidFill>
                  <a:srgbClr val="007B85"/>
                </a:solidFill>
                <a:latin typeface="Verdana"/>
                <a:ea typeface="Verdana"/>
              </a:rPr>
              <a:t>), zodanig aansluitend dat informatie op tijd bij iedereen beschikbaar is en met effectieve besluitvorming</a:t>
            </a:r>
          </a:p>
          <a:p>
            <a:pPr marL="205740" indent="-205740">
              <a:lnSpc>
                <a:spcPts val="1800"/>
              </a:lnSpc>
              <a:buFont typeface="Arial" panose="020B0604020202020204" pitchFamily="34" charset="0"/>
              <a:buChar char="•"/>
            </a:pPr>
            <a:r>
              <a:rPr lang="nl-NL" sz="1320">
                <a:solidFill>
                  <a:srgbClr val="007B85"/>
                </a:solidFill>
                <a:latin typeface="Verdana"/>
                <a:ea typeface="Verdana"/>
              </a:rPr>
              <a:t>Keuzes maken en prioriteren van projecten en programma's waardoor er focus ontstaat</a:t>
            </a:r>
          </a:p>
          <a:p>
            <a:pPr marL="205740" indent="-205740" fontAlgn="t">
              <a:lnSpc>
                <a:spcPts val="1800"/>
              </a:lnSpc>
              <a:buFont typeface="Arial" panose="020B0604020202020204" pitchFamily="34" charset="0"/>
              <a:buChar char="•"/>
            </a:pPr>
            <a:r>
              <a:rPr lang="nl-NL" sz="1320">
                <a:solidFill>
                  <a:srgbClr val="007B85"/>
                </a:solidFill>
                <a:latin typeface="Verdana"/>
                <a:ea typeface="Verdana"/>
              </a:rPr>
              <a:t>Verbinding tussen strategie en dagelijks werk door de optimale manier van informatiestromen</a:t>
            </a:r>
          </a:p>
        </p:txBody>
      </p:sp>
      <p:sp>
        <p:nvSpPr>
          <p:cNvPr id="9" name="Tekstvak 8">
            <a:extLst>
              <a:ext uri="{FF2B5EF4-FFF2-40B4-BE49-F238E27FC236}">
                <a16:creationId xmlns:a16="http://schemas.microsoft.com/office/drawing/2014/main" id="{ECFF8B67-B6E4-983B-805A-546B0199F98E}"/>
              </a:ext>
            </a:extLst>
          </p:cNvPr>
          <p:cNvSpPr txBox="1">
            <a:spLocks/>
          </p:cNvSpPr>
          <p:nvPr/>
        </p:nvSpPr>
        <p:spPr>
          <a:xfrm>
            <a:off x="1384682" y="1389390"/>
            <a:ext cx="4726080" cy="2290066"/>
          </a:xfrm>
          <a:prstGeom prst="rect">
            <a:avLst/>
          </a:prstGeom>
          <a:solidFill>
            <a:schemeClr val="bg1"/>
          </a:solidFill>
          <a:ln w="19050">
            <a:solidFill>
              <a:srgbClr val="007B85"/>
            </a:solidFill>
          </a:ln>
        </p:spPr>
        <p:txBody>
          <a:bodyPr wrap="square" lIns="109728" tIns="129600" rIns="109728" bIns="54864" rtlCol="0" anchor="t">
            <a:noAutofit/>
          </a:bodyPr>
          <a:lstStyle/>
          <a:p>
            <a:pPr fontAlgn="t">
              <a:lnSpc>
                <a:spcPts val="1800"/>
              </a:lnSpc>
            </a:pPr>
            <a:r>
              <a:rPr lang="nl-NL" sz="1680">
                <a:solidFill>
                  <a:srgbClr val="007B85"/>
                </a:solidFill>
                <a:latin typeface="Verdana"/>
                <a:ea typeface="Verdana"/>
              </a:rPr>
              <a:t>🧱 </a:t>
            </a:r>
            <a:r>
              <a:rPr lang="nl-NL" sz="1680" b="1">
                <a:solidFill>
                  <a:srgbClr val="007B85"/>
                </a:solidFill>
                <a:latin typeface="Verdana"/>
                <a:ea typeface="Verdana"/>
              </a:rPr>
              <a:t>Wat je ziet (op de werkvloer)</a:t>
            </a:r>
          </a:p>
          <a:p>
            <a:pPr marL="205740" indent="-205740" fontAlgn="t">
              <a:lnSpc>
                <a:spcPts val="1800"/>
              </a:lnSpc>
              <a:buFont typeface="Arial" panose="020B0604020202020204" pitchFamily="34" charset="0"/>
              <a:buChar char="•"/>
            </a:pPr>
            <a:endParaRPr lang="nl-NL" sz="1320">
              <a:solidFill>
                <a:srgbClr val="007B85"/>
              </a:solidFill>
              <a:latin typeface="Verdana" panose="020B0604030504040204" pitchFamily="34" charset="0"/>
              <a:ea typeface="Verdana" panose="020B0604030504040204" pitchFamily="34" charset="0"/>
            </a:endParaRPr>
          </a:p>
          <a:p>
            <a:pPr marL="205740" indent="-205740" fontAlgn="t">
              <a:lnSpc>
                <a:spcPts val="1800"/>
              </a:lnSpc>
              <a:buFont typeface="Arial" panose="020B0604020202020204" pitchFamily="34" charset="0"/>
              <a:buChar char="•"/>
            </a:pPr>
            <a:r>
              <a:rPr lang="nl-NL" sz="1320">
                <a:solidFill>
                  <a:srgbClr val="007B85"/>
                </a:solidFill>
                <a:latin typeface="Verdana" panose="020B0604030504040204" pitchFamily="34" charset="0"/>
                <a:ea typeface="Verdana" panose="020B0604030504040204" pitchFamily="34" charset="0"/>
              </a:rPr>
              <a:t>Rust en overzicht: iedereen weet wat vandaag belangrijk is </a:t>
            </a:r>
          </a:p>
          <a:p>
            <a:pPr marL="205740" indent="-205740" fontAlgn="t">
              <a:lnSpc>
                <a:spcPts val="1800"/>
              </a:lnSpc>
              <a:buFont typeface="Arial" panose="020B0604020202020204" pitchFamily="34" charset="0"/>
              <a:buChar char="•"/>
            </a:pPr>
            <a:r>
              <a:rPr lang="nl-NL" sz="1320">
                <a:solidFill>
                  <a:srgbClr val="007B85"/>
                </a:solidFill>
                <a:latin typeface="Verdana" panose="020B0604030504040204" pitchFamily="34" charset="0"/>
                <a:ea typeface="Verdana" panose="020B0604030504040204" pitchFamily="34" charset="0"/>
              </a:rPr>
              <a:t>Prestaties, doelen en knelpunten zijn zichtbaar (visueel werken) </a:t>
            </a:r>
          </a:p>
          <a:p>
            <a:pPr marL="205740" indent="-205740" fontAlgn="t">
              <a:lnSpc>
                <a:spcPts val="1800"/>
              </a:lnSpc>
              <a:buFont typeface="Arial" panose="020B0604020202020204" pitchFamily="34" charset="0"/>
              <a:buChar char="•"/>
            </a:pPr>
            <a:r>
              <a:rPr lang="nl-NL" sz="1320">
                <a:solidFill>
                  <a:srgbClr val="007B85"/>
                </a:solidFill>
                <a:latin typeface="Verdana" panose="020B0604030504040204" pitchFamily="34" charset="0"/>
                <a:ea typeface="Verdana" panose="020B0604030504040204" pitchFamily="34" charset="0"/>
              </a:rPr>
              <a:t>Werk en resultaten zijn voorspelbaar door herkenbare werkplekken en goed ondersteunde processen</a:t>
            </a:r>
          </a:p>
        </p:txBody>
      </p:sp>
      <p:sp>
        <p:nvSpPr>
          <p:cNvPr id="22" name="Tekstvak 21">
            <a:extLst>
              <a:ext uri="{FF2B5EF4-FFF2-40B4-BE49-F238E27FC236}">
                <a16:creationId xmlns:a16="http://schemas.microsoft.com/office/drawing/2014/main" id="{363FE9E8-F057-BD9D-3FF5-1D8BEB48F28E}"/>
              </a:ext>
            </a:extLst>
          </p:cNvPr>
          <p:cNvSpPr txBox="1"/>
          <p:nvPr/>
        </p:nvSpPr>
        <p:spPr>
          <a:xfrm>
            <a:off x="9765398" y="6147127"/>
            <a:ext cx="1336205" cy="340734"/>
          </a:xfrm>
          <a:prstGeom prst="rect">
            <a:avLst/>
          </a:prstGeom>
          <a:noFill/>
        </p:spPr>
        <p:txBody>
          <a:bodyPr wrap="square" rtlCol="0">
            <a:spAutoFit/>
          </a:bodyPr>
          <a:lstStyle/>
          <a:p>
            <a:pPr algn="r">
              <a:lnSpc>
                <a:spcPct val="140000"/>
              </a:lnSpc>
            </a:pPr>
            <a:fld id="{863034B0-7480-4098-874C-9667DA6C1DB3}" type="slidenum">
              <a:rPr lang="nl-NL" sz="1320">
                <a:solidFill>
                  <a:srgbClr val="007B85"/>
                </a:solidFill>
                <a:latin typeface="Verdana" panose="020B0604030504040204" pitchFamily="34" charset="0"/>
                <a:ea typeface="Verdana" panose="020B0604030504040204" pitchFamily="34" charset="0"/>
                <a:cs typeface="Verdana" panose="020B0604030504040204" pitchFamily="34" charset="0"/>
              </a:rPr>
              <a:pPr algn="r">
                <a:lnSpc>
                  <a:spcPct val="140000"/>
                </a:lnSpc>
              </a:pPr>
              <a:t>9</a:t>
            </a:fld>
            <a:endParaRPr lang="nl-NL" sz="1320">
              <a:solidFill>
                <a:srgbClr val="007B85"/>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3646415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PJ4IPE8.UUWdCt8dRLdtBw"/>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PJ4IPE8.UUWdCt8dRLdtBw"/>
</p:tagLst>
</file>

<file path=ppt/theme/_rels/them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image" Target="../media/image7.jpeg"/></Relationships>
</file>

<file path=ppt/theme/theme1.xml><?xml version="1.0" encoding="utf-8"?>
<a:theme xmlns:a="http://schemas.openxmlformats.org/drawingml/2006/main" name="Thema1 omringstijl">
  <a:themeElements>
    <a:clrScheme name="Kantoor">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Kantoor">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Thema1 omringstijl" id="{CCDEA3C8-6F86-4481-9F21-C5FE4771FFDF}" vid="{0D2694DA-1119-4D86-924F-8C5AFE36C6BA}"/>
    </a:ext>
  </a:extLst>
</a:theme>
</file>

<file path=ppt/theme/theme2.xml><?xml version="1.0" encoding="utf-8"?>
<a:theme xmlns:a="http://schemas.openxmlformats.org/drawingml/2006/main" name="Thema1">
  <a:themeElements>
    <a:clrScheme name="Kantoor">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Kantoor">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Thema1" id="{ACD34FE1-727D-46E6-866F-A347CEB27CCE}" vid="{C80194E3-DE31-48FC-90E9-E404EC3A85CE}"/>
    </a:ext>
  </a:extLst>
</a:theme>
</file>

<file path=ppt/theme/theme3.xml><?xml version="1.0" encoding="utf-8"?>
<a:theme xmlns:a="http://schemas.openxmlformats.org/drawingml/2006/main" name="sjabloon Sens">
  <a:themeElements>
    <a:clrScheme name="Aangepast 7">
      <a:dk1>
        <a:srgbClr val="2E2B21"/>
      </a:dk1>
      <a:lt1>
        <a:srgbClr val="FFFFFF"/>
      </a:lt1>
      <a:dk2>
        <a:srgbClr val="605B4F"/>
      </a:dk2>
      <a:lt2>
        <a:srgbClr val="D8D6BE"/>
      </a:lt2>
      <a:accent1>
        <a:srgbClr val="A9A57C"/>
      </a:accent1>
      <a:accent2>
        <a:srgbClr val="D4DAD7"/>
      </a:accent2>
      <a:accent3>
        <a:srgbClr val="D2CB6C"/>
      </a:accent3>
      <a:accent4>
        <a:srgbClr val="95A39D"/>
      </a:accent4>
      <a:accent5>
        <a:srgbClr val="C89F5D"/>
      </a:accent5>
      <a:accent6>
        <a:srgbClr val="B1A089"/>
      </a:accent6>
      <a:hlink>
        <a:srgbClr val="D25814"/>
      </a:hlink>
      <a:folHlink>
        <a:srgbClr val="2E2B21"/>
      </a:folHlink>
    </a:clrScheme>
    <a:fontScheme name="Integra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blipFill rotWithShape="1">
          <a:blip xmlns:r="http://schemas.openxmlformats.org/officeDocument/2006/relationships" r:embed="rId1">
            <a:duotone>
              <a:schemeClr val="phClr">
                <a:tint val="98000"/>
              </a:schemeClr>
              <a:schemeClr val="phClr">
                <a:shade val="89000"/>
                <a:satMod val="145000"/>
              </a:schemeClr>
            </a:duotone>
          </a:blip>
          <a:tile tx="0" ty="0" sx="32000" sy="32000" flip="none" algn="tl"/>
        </a:blipFill>
        <a:blipFill rotWithShape="1">
          <a:blip xmlns:r="http://schemas.openxmlformats.org/officeDocument/2006/relationships" r:embed="rId2">
            <a:duotone>
              <a:schemeClr val="phClr">
                <a:tint val="98000"/>
              </a:schemeClr>
              <a:schemeClr val="phClr">
                <a:shade val="95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sjabloon Sens" id="{E71207C1-2868-4E04-8DED-0D7C24FDC79C}" vid="{386F3A7F-1176-4C5B-A500-65B820C85A2D}"/>
    </a:ext>
  </a:extLst>
</a:theme>
</file>

<file path=ppt/theme/theme4.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oort_x0020_document xmlns="b1c08add-16b2-4f00-aa39-aec404bb3db2">Algemene informatie</Soort_x0020_document>
    <zo4v xmlns="b1c08add-16b2-4f00-aa39-aec404bb3db2">Geen</zo4v>
    <lcf76f155ced4ddcb4097134ff3c332f xmlns="b1c08add-16b2-4f00-aa39-aec404bb3db2">
      <Terms xmlns="http://schemas.microsoft.com/office/infopath/2007/PartnerControls"/>
    </lcf76f155ced4ddcb4097134ff3c332f>
    <LMS_x0020_onderdeel xmlns="b1c08add-16b2-4f00-aa39-aec404bb3db2" xsi:nil="true"/>
    <TaxCatchAll xmlns="a4d8bd7d-368f-417d-9412-8d264ff16c4c"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C6E7F9FDE774E4992D105E6BB3CCF6B" ma:contentTypeVersion="22" ma:contentTypeDescription="Create a new document." ma:contentTypeScope="" ma:versionID="5c32f8cbdd23abe48455e69ceceeaaf9">
  <xsd:schema xmlns:xsd="http://www.w3.org/2001/XMLSchema" xmlns:xs="http://www.w3.org/2001/XMLSchema" xmlns:p="http://schemas.microsoft.com/office/2006/metadata/properties" xmlns:ns2="b1c08add-16b2-4f00-aa39-aec404bb3db2" xmlns:ns3="a4d8bd7d-368f-417d-9412-8d264ff16c4c" targetNamespace="http://schemas.microsoft.com/office/2006/metadata/properties" ma:root="true" ma:fieldsID="930d286d6180477925d3177603520ae9" ns2:_="" ns3:_="">
    <xsd:import namespace="b1c08add-16b2-4f00-aa39-aec404bb3db2"/>
    <xsd:import namespace="a4d8bd7d-368f-417d-9412-8d264ff16c4c"/>
    <xsd:element name="properties">
      <xsd:complexType>
        <xsd:sequence>
          <xsd:element name="documentManagement">
            <xsd:complexType>
              <xsd:all>
                <xsd:element ref="ns2:LMS_x0020_onderdeel" minOccurs="0"/>
                <xsd:element ref="ns2:Soort_x0020_document" minOccurs="0"/>
                <xsd:element ref="ns2:zo4v" minOccurs="0"/>
                <xsd:element ref="ns2:MediaServiceMetadata" minOccurs="0"/>
                <xsd:element ref="ns2:MediaServiceFastMetadata" minOccurs="0"/>
                <xsd:element ref="ns3:SharedWithUsers" minOccurs="0"/>
                <xsd:element ref="ns2:MediaServiceDateTaken" minOccurs="0"/>
                <xsd:element ref="ns2:MediaServiceAutoTags" minOccurs="0"/>
                <xsd:element ref="ns2:MediaServiceLocation" minOccurs="0"/>
                <xsd:element ref="ns2:MediaServiceGenerationTime" minOccurs="0"/>
                <xsd:element ref="ns2:MediaServiceEventHashCode" minOccurs="0"/>
                <xsd:element ref="ns2:MediaServiceOCR" minOccurs="0"/>
                <xsd:element ref="ns3:SharedWithDetails" minOccurs="0"/>
                <xsd:element ref="ns2:MediaLengthInSeconds" minOccurs="0"/>
                <xsd:element ref="ns2:lcf76f155ced4ddcb4097134ff3c332f" minOccurs="0"/>
                <xsd:element ref="ns3:TaxCatchAll" minOccurs="0"/>
                <xsd:element ref="ns2:MediaServiceAutoKeyPoints" minOccurs="0"/>
                <xsd:element ref="ns2:MediaServiceKeyPoint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1c08add-16b2-4f00-aa39-aec404bb3db2" elementFormDefault="qualified">
    <xsd:import namespace="http://schemas.microsoft.com/office/2006/documentManagement/types"/>
    <xsd:import namespace="http://schemas.microsoft.com/office/infopath/2007/PartnerControls"/>
    <xsd:element name="LMS_x0020_onderdeel" ma:index="8" nillable="true" ma:displayName="LMS onderdeel" ma:format="Dropdown" ma:internalName="LMS_x0020_onderdeel">
      <xsd:simpleType>
        <xsd:restriction base="dms:Choice">
          <xsd:enumeration value="Geen"/>
          <xsd:enumeration value="Dag/ Weekstart"/>
          <xsd:enumeration value="Kaizen"/>
          <xsd:enumeration value="KPI's"/>
          <xsd:enumeration value="Dilo Wilo"/>
          <xsd:enumeration value="Klantwens"/>
          <xsd:enumeration value="Skillmatrix"/>
          <xsd:enumeration value="Capaciteitsmanagement"/>
          <xsd:enumeration value="Rollen en verantwoordelijkheden"/>
          <xsd:enumeration value="Sops"/>
          <xsd:enumeration value="Sit-ins"/>
          <xsd:enumeration value="1-1 coaching"/>
          <xsd:enumeration value="Tip Management"/>
          <xsd:enumeration value="Management Enablers"/>
        </xsd:restriction>
      </xsd:simpleType>
    </xsd:element>
    <xsd:element name="Soort_x0020_document" ma:index="9" nillable="true" ma:displayName="Soort document" ma:default="Algemene informatie" ma:format="Dropdown" ma:internalName="Soort_x0020_document">
      <xsd:simpleType>
        <xsd:restriction base="dms:Choice">
          <xsd:enumeration value="Algemene informatie"/>
          <xsd:enumeration value="Training"/>
          <xsd:enumeration value="Sop"/>
          <xsd:enumeration value="Temple"/>
        </xsd:restriction>
      </xsd:simpleType>
    </xsd:element>
    <xsd:element name="zo4v" ma:index="10" nillable="true" ma:displayName="Lens" ma:default="Geen" ma:format="Dropdown" ma:internalName="zo4v">
      <xsd:simpleType>
        <xsd:restriction base="dms:Choice">
          <xsd:enumeration value="Geen"/>
          <xsd:enumeration value="Klant"/>
          <xsd:enumeration value="Proces"/>
          <xsd:enumeration value="Operationeel Management"/>
          <xsd:enumeration value="Houding &amp; Gedrag"/>
          <xsd:enumeration value="Organisatie &amp; Vaardigheden"/>
        </xsd:restriction>
      </xsd:simpleType>
    </xsd:element>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925e5e5b-eb9a-48b3-8ebe-939122f3191c" ma:termSetId="09814cd3-568e-fe90-9814-8d621ff8fb84" ma:anchorId="fba54fb3-c3e1-fe81-a776-ca4b69148c4d" ma:open="true" ma:isKeyword="false">
      <xsd:complexType>
        <xsd:sequence>
          <xsd:element ref="pc:Terms" minOccurs="0" maxOccurs="1"/>
        </xsd:sequence>
      </xsd:complexType>
    </xsd:element>
    <xsd:element name="MediaServiceAutoKeyPoints" ma:index="25" nillable="true" ma:displayName="MediaServiceAutoKeyPoints" ma:hidden="true" ma:internalName="MediaServiceAutoKeyPoints" ma:readOnly="true">
      <xsd:simpleType>
        <xsd:restriction base="dms:Note"/>
      </xsd:simpleType>
    </xsd:element>
    <xsd:element name="MediaServiceKeyPoints" ma:index="26" nillable="true" ma:displayName="KeyPoints" ma:internalName="MediaServiceKeyPoints" ma:readOnly="true">
      <xsd:simpleType>
        <xsd:restriction base="dms:Note">
          <xsd:maxLength value="255"/>
        </xsd:restriction>
      </xsd:simpleType>
    </xsd:element>
    <xsd:element name="MediaServiceObjectDetectorVersions" ma:index="27" nillable="true" ma:displayName="MediaServiceObjectDetectorVersions" ma:hidden="true" ma:indexed="true" ma:internalName="MediaServiceObjectDetectorVersions" ma:readOnly="true">
      <xsd:simpleType>
        <xsd:restriction base="dms:Text"/>
      </xsd:simpleType>
    </xsd:element>
    <xsd:element name="MediaServiceSearchProperties" ma:index="28" nillable="true" ma:displayName="MediaServiceSearchProperties" ma:hidden="true" ma:internalName="MediaServiceSearchProperties" ma:readOnly="true">
      <xsd:simpleType>
        <xsd:restriction base="dms:Note"/>
      </xsd:simpleType>
    </xsd:element>
    <xsd:element name="MediaServiceBillingMetadata" ma:index="2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4d8bd7d-368f-417d-9412-8d264ff16c4c" elementFormDefault="qualified">
    <xsd:import namespace="http://schemas.microsoft.com/office/2006/documentManagement/types"/>
    <xsd:import namespace="http://schemas.microsoft.com/office/infopath/2007/PartnerControls"/>
    <xsd:element name="SharedWithUsers" ma:index="13"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56a86b90-df65-4307-a0d9-ebb14df58792}" ma:internalName="TaxCatchAll" ma:showField="CatchAllData" ma:web="a4d8bd7d-368f-417d-9412-8d264ff16c4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49FBB6D-0D51-4624-9CFD-88678B9C13EB}">
  <ds:schemaRefs>
    <ds:schemaRef ds:uri="http://schemas.microsoft.com/office/2006/metadata/properties"/>
    <ds:schemaRef ds:uri="b1c08add-16b2-4f00-aa39-aec404bb3db2"/>
    <ds:schemaRef ds:uri="http://purl.org/dc/dcmitype/"/>
    <ds:schemaRef ds:uri="http://www.w3.org/XML/1998/namespace"/>
    <ds:schemaRef ds:uri="http://schemas.openxmlformats.org/package/2006/metadata/core-properties"/>
    <ds:schemaRef ds:uri="http://schemas.microsoft.com/office/2006/documentManagement/types"/>
    <ds:schemaRef ds:uri="http://purl.org/dc/elements/1.1/"/>
    <ds:schemaRef ds:uri="http://schemas.microsoft.com/office/infopath/2007/PartnerControls"/>
    <ds:schemaRef ds:uri="a4d8bd7d-368f-417d-9412-8d264ff16c4c"/>
    <ds:schemaRef ds:uri="http://purl.org/dc/terms/"/>
  </ds:schemaRefs>
</ds:datastoreItem>
</file>

<file path=customXml/itemProps2.xml><?xml version="1.0" encoding="utf-8"?>
<ds:datastoreItem xmlns:ds="http://schemas.openxmlformats.org/officeDocument/2006/customXml" ds:itemID="{05B1B278-59EE-43EB-81E1-C49042C86006}">
  <ds:schemaRefs>
    <ds:schemaRef ds:uri="a4d8bd7d-368f-417d-9412-8d264ff16c4c"/>
    <ds:schemaRef ds:uri="b1c08add-16b2-4f00-aa39-aec404bb3db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60A2C0A9-5226-4331-9764-CDFB10D5C313}">
  <ds:schemaRefs>
    <ds:schemaRef ds:uri="http://schemas.microsoft.com/sharepoint/v3/contenttype/forms"/>
  </ds:schemaRefs>
</ds:datastoreItem>
</file>

<file path=docMetadata/LabelInfo.xml><?xml version="1.0" encoding="utf-8"?>
<clbl:labelList xmlns:clbl="http://schemas.microsoft.com/office/2020/mipLabelMetadata">
  <clbl:label id="{c2e46b19-a8f4-4a1d-96f1-37d3d0b489fa}" enabled="0" method="" siteId="{c2e46b19-a8f4-4a1d-96f1-37d3d0b489fa}" removed="1"/>
</clbl:labelList>
</file>

<file path=docProps/app.xml><?xml version="1.0" encoding="utf-8"?>
<Properties xmlns="http://schemas.openxmlformats.org/officeDocument/2006/extended-properties" xmlns:vt="http://schemas.openxmlformats.org/officeDocument/2006/docPropsVTypes">
  <Template>Thema1 omringstijl</Template>
  <TotalTime>1</TotalTime>
  <Words>1005</Words>
  <Application>Microsoft Office PowerPoint</Application>
  <PresentationFormat>Breedbeeld</PresentationFormat>
  <Paragraphs>239</Paragraphs>
  <Slides>13</Slides>
  <Notes>7</Notes>
  <HiddenSlides>0</HiddenSlides>
  <MMClips>0</MMClips>
  <ScaleCrop>false</ScaleCrop>
  <HeadingPairs>
    <vt:vector size="8" baseType="variant">
      <vt:variant>
        <vt:lpstr>Gebruikte lettertypen</vt:lpstr>
      </vt:variant>
      <vt:variant>
        <vt:i4>9</vt:i4>
      </vt:variant>
      <vt:variant>
        <vt:lpstr>Thema</vt:lpstr>
      </vt:variant>
      <vt:variant>
        <vt:i4>3</vt:i4>
      </vt:variant>
      <vt:variant>
        <vt:lpstr>Ingesloten OLE-bronprogramma's</vt:lpstr>
      </vt:variant>
      <vt:variant>
        <vt:i4>1</vt:i4>
      </vt:variant>
      <vt:variant>
        <vt:lpstr>Diatitels</vt:lpstr>
      </vt:variant>
      <vt:variant>
        <vt:i4>13</vt:i4>
      </vt:variant>
    </vt:vector>
  </HeadingPairs>
  <TitlesOfParts>
    <vt:vector size="26" baseType="lpstr">
      <vt:lpstr>Arial</vt:lpstr>
      <vt:lpstr>Calibri</vt:lpstr>
      <vt:lpstr>MS Reference Sans Serif</vt:lpstr>
      <vt:lpstr>Segoe UI</vt:lpstr>
      <vt:lpstr>Tw Cen MT</vt:lpstr>
      <vt:lpstr>Tw Cen MT Condensed</vt:lpstr>
      <vt:lpstr>Verdana</vt:lpstr>
      <vt:lpstr>Verdana Regular</vt:lpstr>
      <vt:lpstr>Wingdings 3</vt:lpstr>
      <vt:lpstr>Thema1 omringstijl</vt:lpstr>
      <vt:lpstr>Thema1</vt:lpstr>
      <vt:lpstr>sjabloon Sens</vt:lpstr>
      <vt:lpstr>think-cell Slide</vt:lpstr>
      <vt:lpstr>PowerPoint-presentatie</vt:lpstr>
      <vt:lpstr>PowerPoint-presentatie</vt:lpstr>
      <vt:lpstr>Zorgoranisatie Omring: waar praten wij dan over</vt:lpstr>
      <vt:lpstr>PowerPoint-presentatie</vt:lpstr>
      <vt:lpstr>Wat was het SENS programma waarmee we succesvol zijn geweest</vt:lpstr>
      <vt:lpstr>PowerPoint-presentatie</vt:lpstr>
      <vt:lpstr>PowerPoint-presentatie</vt:lpstr>
      <vt:lpstr>Hoe nu verder:</vt:lpstr>
      <vt:lpstr> Kernbeeld van de gewenste situatie                                         Zó werken wij bij Omring!</vt:lpstr>
      <vt:lpstr>Zo bereiken wij de gewenste situatie                                Vier samenhangende verbeterthema’s</vt:lpstr>
      <vt:lpstr>Welke inzichten heeft het jou gegeven?   Heb je inspiratie gekregen om je eigen lean reis te verbeteren?</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Anouska Smit</dc:creator>
  <cp:lastModifiedBy>Henny van der Horst</cp:lastModifiedBy>
  <cp:revision>2</cp:revision>
  <dcterms:created xsi:type="dcterms:W3CDTF">2026-03-23T15:49:16Z</dcterms:created>
  <dcterms:modified xsi:type="dcterms:W3CDTF">2026-06-25T11:21:31Z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0x010100BC6E7F9FDE774E4992D105E6BB3CCF6B</vt:lpwstr>
  </property>
  <property fmtid="{D5CDD505-2E9C-101B-9397-08002B2CF9AE}" pid="3" name="MediaServiceImageTags">
    <vt:lpwstr/>
  </property>
</Properties>
</file>