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1670" r:id="rId2"/>
    <p:sldId id="1673" r:id="rId3"/>
  </p:sldIdLst>
  <p:sldSz cx="12192000" cy="6858000"/>
  <p:notesSz cx="6858000" cy="9144000"/>
  <p:custDataLst>
    <p:tags r:id="rId5"/>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77D478-76E1-814C-8CEF-6F7CED3F442E}" v="2" dt="2023-08-21T14:27:30.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195" autoAdjust="0"/>
    <p:restoredTop sz="94660"/>
  </p:normalViewPr>
  <p:slideViewPr>
    <p:cSldViewPr snapToGrid="0">
      <p:cViewPr varScale="1">
        <p:scale>
          <a:sx n="109" d="100"/>
          <a:sy n="109" d="100"/>
        </p:scale>
        <p:origin x="30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D58C7D-CBE4-4500-B1C8-CCBC2E4DCD05}" type="datetimeFigureOut">
              <a:rPr lang="nl-NL" smtClean="0"/>
              <a:t>06-10-2023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3960D6-CA19-4BE9-8E52-95F1A6A25DE0}" type="slidenum">
              <a:rPr lang="nl-NL" smtClean="0"/>
              <a:t>‹nr.›</a:t>
            </a:fld>
            <a:endParaRPr lang="nl-NL"/>
          </a:p>
        </p:txBody>
      </p:sp>
    </p:spTree>
    <p:extLst>
      <p:ext uri="{BB962C8B-B14F-4D97-AF65-F5344CB8AC3E}">
        <p14:creationId xmlns:p14="http://schemas.microsoft.com/office/powerpoint/2010/main" val="1377148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4705B-BA61-44C3-B827-071B55B257D1}"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2664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664705B-BA61-44C3-B827-071B55B257D1}"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48241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11.jpe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11.jpeg"/><Relationship Id="rId2" Type="http://schemas.openxmlformats.org/officeDocument/2006/relationships/image" Target="../media/image4.gif"/><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11.jpeg"/><Relationship Id="rId2" Type="http://schemas.openxmlformats.org/officeDocument/2006/relationships/image" Target="../media/image4.gif"/><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gif"/></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1.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sv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Blanco">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20B8CDF4-463C-49A4-AB31-5818F8BEE00B}"/>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tangle 106">
            <a:extLst>
              <a:ext uri="{FF2B5EF4-FFF2-40B4-BE49-F238E27FC236}">
                <a16:creationId xmlns:a16="http://schemas.microsoft.com/office/drawing/2014/main" id="{5CCFF727-AEA4-47F9-8031-DD6F1286F7A5}"/>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5" name="Graphic 4">
            <a:extLst>
              <a:ext uri="{FF2B5EF4-FFF2-40B4-BE49-F238E27FC236}">
                <a16:creationId xmlns:a16="http://schemas.microsoft.com/office/drawing/2014/main" id="{4C432A31-AC2C-42F8-AA98-FE17AEF8BD4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76264" y="6053515"/>
            <a:ext cx="1591200" cy="461517"/>
          </a:xfrm>
          <a:prstGeom prst="rect">
            <a:avLst/>
          </a:prstGeom>
        </p:spPr>
      </p:pic>
      <p:sp>
        <p:nvSpPr>
          <p:cNvPr id="2" name="Slide Number Placeholder 1">
            <a:extLst>
              <a:ext uri="{FF2B5EF4-FFF2-40B4-BE49-F238E27FC236}">
                <a16:creationId xmlns:a16="http://schemas.microsoft.com/office/drawing/2014/main" id="{829997C1-E4B4-4F6A-A6B6-B0F7679BF5F1}"/>
              </a:ext>
            </a:extLst>
          </p:cNvPr>
          <p:cNvSpPr>
            <a:spLocks noGrp="1"/>
          </p:cNvSpPr>
          <p:nvPr>
            <p:ph type="sldNum" sz="quarter" idx="10"/>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128791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koloms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1" name="Text Placeholder 12">
            <a:extLst>
              <a:ext uri="{FF2B5EF4-FFF2-40B4-BE49-F238E27FC236}">
                <a16:creationId xmlns:a16="http://schemas.microsoft.com/office/drawing/2014/main" id="{BF03EF43-1CE9-43B9-9D99-256AC413D31E}"/>
              </a:ext>
            </a:extLst>
          </p:cNvPr>
          <p:cNvSpPr>
            <a:spLocks noGrp="1"/>
          </p:cNvSpPr>
          <p:nvPr>
            <p:ph type="body" sz="quarter" idx="10" hasCustomPrompt="1"/>
          </p:nvPr>
        </p:nvSpPr>
        <p:spPr>
          <a:xfrm>
            <a:off x="61912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15" name="Text Placeholder 12">
            <a:extLst>
              <a:ext uri="{FF2B5EF4-FFF2-40B4-BE49-F238E27FC236}">
                <a16:creationId xmlns:a16="http://schemas.microsoft.com/office/drawing/2014/main" id="{79C41B6F-A534-4BD9-9984-FECBB4CC7474}"/>
              </a:ext>
            </a:extLst>
          </p:cNvPr>
          <p:cNvSpPr>
            <a:spLocks noGrp="1"/>
          </p:cNvSpPr>
          <p:nvPr>
            <p:ph type="body" sz="quarter" idx="11" hasCustomPrompt="1"/>
          </p:nvPr>
        </p:nvSpPr>
        <p:spPr>
          <a:xfrm>
            <a:off x="626427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grpSp>
        <p:nvGrpSpPr>
          <p:cNvPr id="27" name="Groep 26">
            <a:extLst>
              <a:ext uri="{FF2B5EF4-FFF2-40B4-BE49-F238E27FC236}">
                <a16:creationId xmlns:a16="http://schemas.microsoft.com/office/drawing/2014/main" id="{11B9781A-04F6-47DE-A461-DE883D73C801}"/>
              </a:ext>
            </a:extLst>
          </p:cNvPr>
          <p:cNvGrpSpPr/>
          <p:nvPr userDrawn="1"/>
        </p:nvGrpSpPr>
        <p:grpSpPr>
          <a:xfrm>
            <a:off x="-2463800" y="0"/>
            <a:ext cx="2329217" cy="2718588"/>
            <a:chOff x="-2463800" y="0"/>
            <a:chExt cx="2329217" cy="2718588"/>
          </a:xfrm>
        </p:grpSpPr>
        <p:sp>
          <p:nvSpPr>
            <p:cNvPr id="28" name="Rectangle 106">
              <a:extLst>
                <a:ext uri="{FF2B5EF4-FFF2-40B4-BE49-F238E27FC236}">
                  <a16:creationId xmlns:a16="http://schemas.microsoft.com/office/drawing/2014/main" id="{60DC901B-1F3B-46B9-B420-4E591AA3051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29" name="Group 22">
              <a:extLst>
                <a:ext uri="{FF2B5EF4-FFF2-40B4-BE49-F238E27FC236}">
                  <a16:creationId xmlns:a16="http://schemas.microsoft.com/office/drawing/2014/main" id="{82427DA8-D4BB-4557-9561-11410C947889}"/>
                </a:ext>
              </a:extLst>
            </p:cNvPr>
            <p:cNvGrpSpPr/>
            <p:nvPr userDrawn="1"/>
          </p:nvGrpSpPr>
          <p:grpSpPr>
            <a:xfrm>
              <a:off x="-2318863" y="1050055"/>
              <a:ext cx="2044800" cy="534731"/>
              <a:chOff x="-2108199" y="3333735"/>
              <a:chExt cx="2314576" cy="605280"/>
            </a:xfrm>
          </p:grpSpPr>
          <p:grpSp>
            <p:nvGrpSpPr>
              <p:cNvPr id="30" name="Group 9">
                <a:extLst>
                  <a:ext uri="{FF2B5EF4-FFF2-40B4-BE49-F238E27FC236}">
                    <a16:creationId xmlns:a16="http://schemas.microsoft.com/office/drawing/2014/main" id="{6379DDA6-5E1B-479E-9909-00306D11551B}"/>
                  </a:ext>
                </a:extLst>
              </p:cNvPr>
              <p:cNvGrpSpPr/>
              <p:nvPr userDrawn="1"/>
            </p:nvGrpSpPr>
            <p:grpSpPr>
              <a:xfrm>
                <a:off x="-2108199" y="3333735"/>
                <a:ext cx="2314576" cy="605280"/>
                <a:chOff x="-1062434" y="2679700"/>
                <a:chExt cx="2314576" cy="605280"/>
              </a:xfrm>
            </p:grpSpPr>
            <p:pic>
              <p:nvPicPr>
                <p:cNvPr id="32" name="Picture 5">
                  <a:extLst>
                    <a:ext uri="{FF2B5EF4-FFF2-40B4-BE49-F238E27FC236}">
                      <a16:creationId xmlns:a16="http://schemas.microsoft.com/office/drawing/2014/main" id="{CC985201-CA17-48C4-AB94-F2CF609D591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CAA7EE08-8684-4178-8E75-391EFE130C9A}"/>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31" name="Graphic 19" descr="Close with solid fill">
                <a:extLst>
                  <a:ext uri="{FF2B5EF4-FFF2-40B4-BE49-F238E27FC236}">
                    <a16:creationId xmlns:a16="http://schemas.microsoft.com/office/drawing/2014/main" id="{AF2582DB-38B0-4321-A92F-1C3A1721DE13}"/>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5" name="Slide Number Placeholder 4">
            <a:extLst>
              <a:ext uri="{FF2B5EF4-FFF2-40B4-BE49-F238E27FC236}">
                <a16:creationId xmlns:a16="http://schemas.microsoft.com/office/drawing/2014/main" id="{2A484065-0AA2-4FEF-9C7E-2E004F682004}"/>
              </a:ext>
            </a:extLst>
          </p:cNvPr>
          <p:cNvSpPr>
            <a:spLocks noGrp="1"/>
          </p:cNvSpPr>
          <p:nvPr>
            <p:ph type="sldNum" sz="quarter" idx="12"/>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06931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oud met blauw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5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12" name="Text Placeholder 12">
            <a:extLst>
              <a:ext uri="{FF2B5EF4-FFF2-40B4-BE49-F238E27FC236}">
                <a16:creationId xmlns:a16="http://schemas.microsoft.com/office/drawing/2014/main" id="{1576DDBD-8C74-4D66-A41E-01436CB28752}"/>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4" name="Rectangle 106">
            <a:extLst>
              <a:ext uri="{FF2B5EF4-FFF2-40B4-BE49-F238E27FC236}">
                <a16:creationId xmlns:a16="http://schemas.microsoft.com/office/drawing/2014/main" id="{9EE315FD-B1F3-4C92-9B4A-3C72737AADFB}"/>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9" name="Groep 28">
            <a:extLst>
              <a:ext uri="{FF2B5EF4-FFF2-40B4-BE49-F238E27FC236}">
                <a16:creationId xmlns:a16="http://schemas.microsoft.com/office/drawing/2014/main" id="{32259F25-5396-430C-91D2-0ECF5150D533}"/>
              </a:ext>
            </a:extLst>
          </p:cNvPr>
          <p:cNvGrpSpPr/>
          <p:nvPr userDrawn="1"/>
        </p:nvGrpSpPr>
        <p:grpSpPr>
          <a:xfrm>
            <a:off x="-2463800" y="0"/>
            <a:ext cx="2329217" cy="2718588"/>
            <a:chOff x="-2463800" y="0"/>
            <a:chExt cx="2329217" cy="2718588"/>
          </a:xfrm>
        </p:grpSpPr>
        <p:sp>
          <p:nvSpPr>
            <p:cNvPr id="30" name="Rectangle 106">
              <a:extLst>
                <a:ext uri="{FF2B5EF4-FFF2-40B4-BE49-F238E27FC236}">
                  <a16:creationId xmlns:a16="http://schemas.microsoft.com/office/drawing/2014/main" id="{28281BEF-1E40-4931-B948-31D87EB5610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31" name="Group 22">
              <a:extLst>
                <a:ext uri="{FF2B5EF4-FFF2-40B4-BE49-F238E27FC236}">
                  <a16:creationId xmlns:a16="http://schemas.microsoft.com/office/drawing/2014/main" id="{75024DCA-1B27-4687-BC61-08A2E09CB0FE}"/>
                </a:ext>
              </a:extLst>
            </p:cNvPr>
            <p:cNvGrpSpPr/>
            <p:nvPr userDrawn="1"/>
          </p:nvGrpSpPr>
          <p:grpSpPr>
            <a:xfrm>
              <a:off x="-2318863" y="1050055"/>
              <a:ext cx="2044800" cy="534731"/>
              <a:chOff x="-2108199" y="3333735"/>
              <a:chExt cx="2314576" cy="605280"/>
            </a:xfrm>
          </p:grpSpPr>
          <p:grpSp>
            <p:nvGrpSpPr>
              <p:cNvPr id="32" name="Group 9">
                <a:extLst>
                  <a:ext uri="{FF2B5EF4-FFF2-40B4-BE49-F238E27FC236}">
                    <a16:creationId xmlns:a16="http://schemas.microsoft.com/office/drawing/2014/main" id="{C7C79A87-8C92-4C89-A3CB-70FAC87BBE3D}"/>
                  </a:ext>
                </a:extLst>
              </p:cNvPr>
              <p:cNvGrpSpPr/>
              <p:nvPr userDrawn="1"/>
            </p:nvGrpSpPr>
            <p:grpSpPr>
              <a:xfrm>
                <a:off x="-2108199" y="3333735"/>
                <a:ext cx="2314576" cy="605280"/>
                <a:chOff x="-1062434" y="2679700"/>
                <a:chExt cx="2314576" cy="605280"/>
              </a:xfrm>
            </p:grpSpPr>
            <p:pic>
              <p:nvPicPr>
                <p:cNvPr id="34" name="Picture 5">
                  <a:extLst>
                    <a:ext uri="{FF2B5EF4-FFF2-40B4-BE49-F238E27FC236}">
                      <a16:creationId xmlns:a16="http://schemas.microsoft.com/office/drawing/2014/main" id="{C1FC5642-72AB-48BA-9D79-E63BF3AF4079}"/>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B5534AF8-5901-4935-95AB-8D0E61FE6FE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33" name="Graphic 19" descr="Close with solid fill">
                <a:extLst>
                  <a:ext uri="{FF2B5EF4-FFF2-40B4-BE49-F238E27FC236}">
                    <a16:creationId xmlns:a16="http://schemas.microsoft.com/office/drawing/2014/main" id="{42893893-B889-414D-BBEF-53DE43539BD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8AC7641A-38B1-4899-903F-F3E44E2A41DE}"/>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0725228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oud met groen tekstk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5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18" name="Text Placeholder 12">
            <a:extLst>
              <a:ext uri="{FF2B5EF4-FFF2-40B4-BE49-F238E27FC236}">
                <a16:creationId xmlns:a16="http://schemas.microsoft.com/office/drawing/2014/main" id="{25A166B4-18F6-436E-8167-1C56D0FFDF1B}"/>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5" name="Rectangle 106">
            <a:extLst>
              <a:ext uri="{FF2B5EF4-FFF2-40B4-BE49-F238E27FC236}">
                <a16:creationId xmlns:a16="http://schemas.microsoft.com/office/drawing/2014/main" id="{4F240A4F-2ECD-488D-A71F-589F1B4DC751}"/>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DAFBE1FE-90C7-46AD-8EE8-A420DA026830}"/>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AA205AF7-9F62-4071-8F0E-835D74F6FDD8}"/>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25" name="Group 22">
              <a:extLst>
                <a:ext uri="{FF2B5EF4-FFF2-40B4-BE49-F238E27FC236}">
                  <a16:creationId xmlns:a16="http://schemas.microsoft.com/office/drawing/2014/main" id="{3458F50F-4A8F-4D9A-AB3D-891EADFD4A7F}"/>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D7637B90-82E7-40D1-9E01-B0ED55269C27}"/>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8E159CDA-86C6-494A-810A-6922DB08FC22}"/>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B347F4DE-79AE-425E-9D9F-0B301410D641}"/>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27" name="Graphic 19" descr="Close with solid fill">
                <a:extLst>
                  <a:ext uri="{FF2B5EF4-FFF2-40B4-BE49-F238E27FC236}">
                    <a16:creationId xmlns:a16="http://schemas.microsoft.com/office/drawing/2014/main" id="{6AB1E71A-D077-4F75-9C63-6C495D04354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51091E67-127E-4273-8BDF-C6209C5147FA}"/>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549166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uw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5" name="Text Placeholder 12">
            <a:extLst>
              <a:ext uri="{FF2B5EF4-FFF2-40B4-BE49-F238E27FC236}">
                <a16:creationId xmlns:a16="http://schemas.microsoft.com/office/drawing/2014/main" id="{A52874E6-6635-479D-9523-22F094A3E5C5}"/>
              </a:ext>
            </a:extLst>
          </p:cNvPr>
          <p:cNvSpPr>
            <a:spLocks noGrp="1"/>
          </p:cNvSpPr>
          <p:nvPr>
            <p:ph type="body" sz="quarter" idx="10" hasCustomPrompt="1"/>
          </p:nvPr>
        </p:nvSpPr>
        <p:spPr>
          <a:xfrm>
            <a:off x="619125"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6" name="Text Placeholder 12">
            <a:extLst>
              <a:ext uri="{FF2B5EF4-FFF2-40B4-BE49-F238E27FC236}">
                <a16:creationId xmlns:a16="http://schemas.microsoft.com/office/drawing/2014/main" id="{98A39B0A-3AD7-41A8-8CF5-32BCF6B2DC92}"/>
              </a:ext>
            </a:extLst>
          </p:cNvPr>
          <p:cNvSpPr>
            <a:spLocks noGrp="1"/>
          </p:cNvSpPr>
          <p:nvPr>
            <p:ph type="body" sz="quarter" idx="12" hasCustomPrompt="1"/>
          </p:nvPr>
        </p:nvSpPr>
        <p:spPr>
          <a:xfrm>
            <a:off x="6242050"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7" name="Rectangle 106">
            <a:extLst>
              <a:ext uri="{FF2B5EF4-FFF2-40B4-BE49-F238E27FC236}">
                <a16:creationId xmlns:a16="http://schemas.microsoft.com/office/drawing/2014/main" id="{A1C51CFD-BF38-415B-ABE4-C56751958305}"/>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92AF4C17-C6F1-4F5A-B726-5D5831EA75CC}"/>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036DA269-7C38-4C42-BCDB-5357D38352CF}"/>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25" name="Group 22">
              <a:extLst>
                <a:ext uri="{FF2B5EF4-FFF2-40B4-BE49-F238E27FC236}">
                  <a16:creationId xmlns:a16="http://schemas.microsoft.com/office/drawing/2014/main" id="{929BF5C2-8C3B-47EB-BB57-4BE7DAD9341E}"/>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DBF20745-9578-4B06-85B8-7B246CC94CC2}"/>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3FC0C1F8-0478-4A6A-88FB-A531ACE66E70}"/>
                    </a:ext>
                  </a:extLst>
                </p:cNvPr>
                <p:cNvPicPr>
                  <a:picLocks noChangeAspect="1"/>
                </p:cNvPicPr>
                <p:nvPr userDrawn="1"/>
              </p:nvPicPr>
              <p:blipFill rotWithShape="1">
                <a:blip r:embed="rId3"/>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2EB62DBB-33E8-402E-89CA-544509A15558}"/>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27" name="Graphic 19" descr="Close with solid fill">
                <a:extLst>
                  <a:ext uri="{FF2B5EF4-FFF2-40B4-BE49-F238E27FC236}">
                    <a16:creationId xmlns:a16="http://schemas.microsoft.com/office/drawing/2014/main" id="{EF30FA5C-59D1-45A5-9D0D-FBF19FAB8B01}"/>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6DB80AE6-D131-488D-86D5-21F4C600ADB7}"/>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69552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uw/groen tekstkader 2-kolo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3" name="Text Placeholder 12">
            <a:extLst>
              <a:ext uri="{FF2B5EF4-FFF2-40B4-BE49-F238E27FC236}">
                <a16:creationId xmlns:a16="http://schemas.microsoft.com/office/drawing/2014/main" id="{B886690E-8997-48D4-A839-FDFABFF3AD38}"/>
              </a:ext>
            </a:extLst>
          </p:cNvPr>
          <p:cNvSpPr>
            <a:spLocks noGrp="1"/>
          </p:cNvSpPr>
          <p:nvPr>
            <p:ph type="body" sz="quarter" idx="10" hasCustomPrompt="1"/>
          </p:nvPr>
        </p:nvSpPr>
        <p:spPr>
          <a:xfrm>
            <a:off x="619125" y="1476375"/>
            <a:ext cx="5330825" cy="3981449"/>
          </a:xfrm>
          <a:blipFill>
            <a:blip r:embed="rId2"/>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5" name="Text Placeholder 12">
            <a:extLst>
              <a:ext uri="{FF2B5EF4-FFF2-40B4-BE49-F238E27FC236}">
                <a16:creationId xmlns:a16="http://schemas.microsoft.com/office/drawing/2014/main" id="{9C245039-906D-4B6D-8C16-99BBD8667B65}"/>
              </a:ext>
            </a:extLst>
          </p:cNvPr>
          <p:cNvSpPr>
            <a:spLocks noGrp="1"/>
          </p:cNvSpPr>
          <p:nvPr>
            <p:ph type="body" sz="quarter" idx="12" hasCustomPrompt="1"/>
          </p:nvPr>
        </p:nvSpPr>
        <p:spPr>
          <a:xfrm>
            <a:off x="6242050" y="1476375"/>
            <a:ext cx="5330825" cy="3981449"/>
          </a:xfrm>
          <a:blipFill>
            <a:blip r:embed="rId3"/>
            <a:stretch>
              <a:fillRect/>
            </a:stretch>
          </a:blipFill>
        </p:spPr>
        <p:txBody>
          <a:bodyPr lIns="180000" tIns="180000" rIns="180000" bIns="180000">
            <a:noAutofit/>
          </a:bodyPr>
          <a:lstStyle>
            <a:lvl1pPr>
              <a:lnSpc>
                <a:spcPct val="90000"/>
              </a:lnSpc>
              <a:spcBef>
                <a:spcPts val="0"/>
              </a:spcBef>
              <a:spcAft>
                <a:spcPts val="0"/>
              </a:spcAft>
              <a:defRPr sz="1800" b="1">
                <a:solidFill>
                  <a:schemeClr val="tx1"/>
                </a:solidFill>
              </a:defRPr>
            </a:lvl1pPr>
            <a:lvl2pPr marL="0" indent="0">
              <a:lnSpc>
                <a:spcPct val="90000"/>
              </a:lnSpc>
              <a:spcBef>
                <a:spcPts val="0"/>
              </a:spcBef>
              <a:spcAft>
                <a:spcPts val="0"/>
              </a:spcAft>
              <a:buNone/>
              <a:defRPr sz="1800">
                <a:solidFill>
                  <a:schemeClr val="tx1"/>
                </a:solidFill>
              </a:defRPr>
            </a:lvl2pPr>
            <a:lvl3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3pPr>
            <a:lvl4pPr marL="360000"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stStyle>
          <a:p>
            <a:pPr lvl="0"/>
            <a:r>
              <a:rPr lang="nl-NL" noProof="0"/>
              <a:t>Klik om kop toe te voegen</a:t>
            </a:r>
          </a:p>
          <a:p>
            <a:pPr lvl="1"/>
            <a:r>
              <a:rPr lang="nl-NL" noProof="0"/>
              <a:t>Body tekst</a:t>
            </a:r>
          </a:p>
          <a:p>
            <a:pPr lvl="2"/>
            <a:r>
              <a:rPr lang="nl-NL" noProof="0" err="1"/>
              <a:t>Bullet</a:t>
            </a:r>
            <a:r>
              <a:rPr lang="nl-NL" noProof="0"/>
              <a:t> niveau 1</a:t>
            </a:r>
          </a:p>
          <a:p>
            <a:pPr lvl="3"/>
            <a:r>
              <a:rPr lang="nl-NL" noProof="0" err="1"/>
              <a:t>Bullet</a:t>
            </a:r>
            <a:r>
              <a:rPr lang="nl-NL" noProof="0"/>
              <a:t> niveau 2</a:t>
            </a:r>
          </a:p>
          <a:p>
            <a:pPr lvl="4"/>
            <a:r>
              <a:rPr lang="nl-NL" noProof="0" err="1"/>
              <a:t>Bullet</a:t>
            </a:r>
            <a:r>
              <a:rPr lang="nl-NL" noProof="0"/>
              <a:t> niveau 3</a:t>
            </a:r>
          </a:p>
          <a:p>
            <a:pPr lvl="5"/>
            <a:r>
              <a:rPr lang="nl-NL" noProof="0" err="1"/>
              <a:t>Bullet</a:t>
            </a:r>
            <a:r>
              <a:rPr lang="nl-NL" noProof="0"/>
              <a:t> niveau 4</a:t>
            </a:r>
          </a:p>
          <a:p>
            <a:pPr lvl="6"/>
            <a:r>
              <a:rPr lang="nl-NL" noProof="0" err="1"/>
              <a:t>Bullet</a:t>
            </a:r>
            <a:r>
              <a:rPr lang="nl-NL" noProof="0"/>
              <a:t> niveau 5</a:t>
            </a:r>
          </a:p>
          <a:p>
            <a:pPr lvl="7"/>
            <a:r>
              <a:rPr lang="nl-NL" noProof="0" err="1"/>
              <a:t>Bullet</a:t>
            </a:r>
            <a:r>
              <a:rPr lang="nl-NL" noProof="0"/>
              <a:t> niveau 6</a:t>
            </a:r>
          </a:p>
        </p:txBody>
      </p:sp>
      <p:sp>
        <p:nvSpPr>
          <p:cNvPr id="14" name="Rectangle 106">
            <a:extLst>
              <a:ext uri="{FF2B5EF4-FFF2-40B4-BE49-F238E27FC236}">
                <a16:creationId xmlns:a16="http://schemas.microsoft.com/office/drawing/2014/main" id="{899D78AE-AC52-4454-B4BF-5BA82980E328}"/>
              </a:ext>
            </a:extLst>
          </p:cNvPr>
          <p:cNvSpPr>
            <a:spLocks noChangeArrowheads="1"/>
          </p:cNvSpPr>
          <p:nvPr userDrawn="1"/>
        </p:nvSpPr>
        <p:spPr bwMode="gray">
          <a:xfrm>
            <a:off x="12326583" y="0"/>
            <a:ext cx="2329217" cy="131051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Tekstvlak groter/kleiner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Door te trekken aan de cirkels/blokjes rondom het tekstvlak kan je het tekstvlak groter en/of kleiner maken.</a:t>
            </a:r>
          </a:p>
        </p:txBody>
      </p:sp>
      <p:grpSp>
        <p:nvGrpSpPr>
          <p:cNvPr id="23" name="Groep 22">
            <a:extLst>
              <a:ext uri="{FF2B5EF4-FFF2-40B4-BE49-F238E27FC236}">
                <a16:creationId xmlns:a16="http://schemas.microsoft.com/office/drawing/2014/main" id="{A1EC2772-97F6-4175-8C76-7477D5E724C7}"/>
              </a:ext>
            </a:extLst>
          </p:cNvPr>
          <p:cNvGrpSpPr/>
          <p:nvPr userDrawn="1"/>
        </p:nvGrpSpPr>
        <p:grpSpPr>
          <a:xfrm>
            <a:off x="-2463800" y="0"/>
            <a:ext cx="2329217" cy="2718588"/>
            <a:chOff x="-2463800" y="0"/>
            <a:chExt cx="2329217" cy="2718588"/>
          </a:xfrm>
        </p:grpSpPr>
        <p:sp>
          <p:nvSpPr>
            <p:cNvPr id="24" name="Rectangle 106">
              <a:extLst>
                <a:ext uri="{FF2B5EF4-FFF2-40B4-BE49-F238E27FC236}">
                  <a16:creationId xmlns:a16="http://schemas.microsoft.com/office/drawing/2014/main" id="{D4383079-9F0E-429E-BB57-7A986101D33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25" name="Group 22">
              <a:extLst>
                <a:ext uri="{FF2B5EF4-FFF2-40B4-BE49-F238E27FC236}">
                  <a16:creationId xmlns:a16="http://schemas.microsoft.com/office/drawing/2014/main" id="{27E3F61C-087F-4DA5-BB3E-8EEAC9238968}"/>
                </a:ext>
              </a:extLst>
            </p:cNvPr>
            <p:cNvGrpSpPr/>
            <p:nvPr userDrawn="1"/>
          </p:nvGrpSpPr>
          <p:grpSpPr>
            <a:xfrm>
              <a:off x="-2318863" y="1050055"/>
              <a:ext cx="2044800" cy="534731"/>
              <a:chOff x="-2108199" y="3333735"/>
              <a:chExt cx="2314576" cy="605280"/>
            </a:xfrm>
          </p:grpSpPr>
          <p:grpSp>
            <p:nvGrpSpPr>
              <p:cNvPr id="26" name="Group 9">
                <a:extLst>
                  <a:ext uri="{FF2B5EF4-FFF2-40B4-BE49-F238E27FC236}">
                    <a16:creationId xmlns:a16="http://schemas.microsoft.com/office/drawing/2014/main" id="{A9DCFE25-3BAA-4549-94FA-BDD4421CC99D}"/>
                  </a:ext>
                </a:extLst>
              </p:cNvPr>
              <p:cNvGrpSpPr/>
              <p:nvPr userDrawn="1"/>
            </p:nvGrpSpPr>
            <p:grpSpPr>
              <a:xfrm>
                <a:off x="-2108199" y="3333735"/>
                <a:ext cx="2314576" cy="605280"/>
                <a:chOff x="-1062434" y="2679700"/>
                <a:chExt cx="2314576" cy="605280"/>
              </a:xfrm>
            </p:grpSpPr>
            <p:pic>
              <p:nvPicPr>
                <p:cNvPr id="28" name="Picture 5">
                  <a:extLst>
                    <a:ext uri="{FF2B5EF4-FFF2-40B4-BE49-F238E27FC236}">
                      <a16:creationId xmlns:a16="http://schemas.microsoft.com/office/drawing/2014/main" id="{1437F93B-7BAE-4D35-8F0A-C97F9FE67D8B}"/>
                    </a:ext>
                  </a:extLst>
                </p:cNvPr>
                <p:cNvPicPr>
                  <a:picLocks noChangeAspect="1"/>
                </p:cNvPicPr>
                <p:nvPr userDrawn="1"/>
              </p:nvPicPr>
              <p:blipFill rotWithShape="1">
                <a:blip r:embed="rId4"/>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9" name="Rectangle 21">
                  <a:extLst>
                    <a:ext uri="{FF2B5EF4-FFF2-40B4-BE49-F238E27FC236}">
                      <a16:creationId xmlns:a16="http://schemas.microsoft.com/office/drawing/2014/main" id="{EB60D608-F82F-45A2-B3A7-D3EE22A998E5}"/>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27" name="Graphic 19" descr="Close with solid fill">
                <a:extLst>
                  <a:ext uri="{FF2B5EF4-FFF2-40B4-BE49-F238E27FC236}">
                    <a16:creationId xmlns:a16="http://schemas.microsoft.com/office/drawing/2014/main" id="{D7B57F96-7DF8-48AC-BA17-1E437C518056}"/>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2B339B6A-5A6B-41DB-B7A9-B9400C3E5F80}"/>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2925706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oud met afbeelding klein">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E0F8960A-8517-423E-9815-4FF5C91B160F}"/>
              </a:ext>
            </a:extLst>
          </p:cNvPr>
          <p:cNvSpPr>
            <a:spLocks noGrp="1"/>
          </p:cNvSpPr>
          <p:nvPr>
            <p:ph type="pic" sz="quarter" idx="12" hasCustomPrompt="1"/>
          </p:nvPr>
        </p:nvSpPr>
        <p:spPr>
          <a:xfrm>
            <a:off x="6246814" y="1524000"/>
            <a:ext cx="5343910" cy="3982485"/>
          </a:xfrm>
          <a:custGeom>
            <a:avLst/>
            <a:gdLst>
              <a:gd name="connsiteX0" fmla="*/ 0 w 5343910"/>
              <a:gd name="connsiteY0" fmla="*/ 0 h 3982485"/>
              <a:gd name="connsiteX1" fmla="*/ 4936755 w 5343910"/>
              <a:gd name="connsiteY1" fmla="*/ 0 h 3982485"/>
              <a:gd name="connsiteX2" fmla="*/ 5343910 w 5343910"/>
              <a:gd name="connsiteY2" fmla="*/ 407155 h 3982485"/>
              <a:gd name="connsiteX3" fmla="*/ 5343910 w 5343910"/>
              <a:gd name="connsiteY3" fmla="*/ 3982485 h 3982485"/>
              <a:gd name="connsiteX4" fmla="*/ 407155 w 5343910"/>
              <a:gd name="connsiteY4" fmla="*/ 3982485 h 3982485"/>
              <a:gd name="connsiteX5" fmla="*/ 0 w 5343910"/>
              <a:gd name="connsiteY5" fmla="*/ 3575330 h 3982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43910" h="3982485">
                <a:moveTo>
                  <a:pt x="0" y="0"/>
                </a:moveTo>
                <a:lnTo>
                  <a:pt x="4936755" y="0"/>
                </a:lnTo>
                <a:cubicBezTo>
                  <a:pt x="5161963" y="0"/>
                  <a:pt x="5343910" y="181947"/>
                  <a:pt x="5343910" y="407155"/>
                </a:cubicBezTo>
                <a:lnTo>
                  <a:pt x="5343910" y="3982485"/>
                </a:lnTo>
                <a:lnTo>
                  <a:pt x="407155" y="3982485"/>
                </a:lnTo>
                <a:cubicBezTo>
                  <a:pt x="181947" y="3982485"/>
                  <a:pt x="0" y="3800538"/>
                  <a:pt x="0" y="3575330"/>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6653349" y="5647464"/>
            <a:ext cx="4941751"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a:t>Klik om bijschrift toe te voegen</a:t>
            </a:r>
          </a:p>
        </p:txBody>
      </p:sp>
      <p:sp>
        <p:nvSpPr>
          <p:cNvPr id="11" name="Text Placeholder 12">
            <a:extLst>
              <a:ext uri="{FF2B5EF4-FFF2-40B4-BE49-F238E27FC236}">
                <a16:creationId xmlns:a16="http://schemas.microsoft.com/office/drawing/2014/main" id="{A5CB29B6-1391-44E8-A834-AE61F9B636BC}"/>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26" name="Rectangle 106">
            <a:extLst>
              <a:ext uri="{FF2B5EF4-FFF2-40B4-BE49-F238E27FC236}">
                <a16:creationId xmlns:a16="http://schemas.microsoft.com/office/drawing/2014/main" id="{B8899ADC-BA45-4857-803C-B3A928A6A225}"/>
              </a:ext>
            </a:extLst>
          </p:cNvPr>
          <p:cNvSpPr>
            <a:spLocks noChangeArrowheads="1"/>
          </p:cNvSpPr>
          <p:nvPr userDrawn="1"/>
        </p:nvSpPr>
        <p:spPr bwMode="gray">
          <a:xfrm>
            <a:off x="-2463800" y="2996039"/>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29" name="Groep 28">
            <a:extLst>
              <a:ext uri="{FF2B5EF4-FFF2-40B4-BE49-F238E27FC236}">
                <a16:creationId xmlns:a16="http://schemas.microsoft.com/office/drawing/2014/main" id="{36B31425-2440-4CEB-88AA-F5C3BD4F068F}"/>
              </a:ext>
            </a:extLst>
          </p:cNvPr>
          <p:cNvGrpSpPr/>
          <p:nvPr userDrawn="1"/>
        </p:nvGrpSpPr>
        <p:grpSpPr>
          <a:xfrm>
            <a:off x="12326583" y="1"/>
            <a:ext cx="2329217" cy="5718810"/>
            <a:chOff x="12326583" y="1"/>
            <a:chExt cx="2329217" cy="5718810"/>
          </a:xfrm>
        </p:grpSpPr>
        <p:sp>
          <p:nvSpPr>
            <p:cNvPr id="30" name="Rectangle 106">
              <a:extLst>
                <a:ext uri="{FF2B5EF4-FFF2-40B4-BE49-F238E27FC236}">
                  <a16:creationId xmlns:a16="http://schemas.microsoft.com/office/drawing/2014/main" id="{D52CDAA1-9059-4660-A784-3B10B51CDF3C}"/>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1" name="Groep 30">
              <a:extLst>
                <a:ext uri="{FF2B5EF4-FFF2-40B4-BE49-F238E27FC236}">
                  <a16:creationId xmlns:a16="http://schemas.microsoft.com/office/drawing/2014/main" id="{320AF3D7-C05A-4E95-911E-742F14D4D0E3}"/>
                </a:ext>
              </a:extLst>
            </p:cNvPr>
            <p:cNvGrpSpPr>
              <a:grpSpLocks noChangeAspect="1"/>
            </p:cNvGrpSpPr>
            <p:nvPr userDrawn="1"/>
          </p:nvGrpSpPr>
          <p:grpSpPr>
            <a:xfrm>
              <a:off x="12616299" y="4739224"/>
              <a:ext cx="1766851" cy="793244"/>
              <a:chOff x="2766083" y="6357983"/>
              <a:chExt cx="1485890" cy="667104"/>
            </a:xfrm>
          </p:grpSpPr>
          <p:pic>
            <p:nvPicPr>
              <p:cNvPr id="36" name="Picture 15">
                <a:extLst>
                  <a:ext uri="{FF2B5EF4-FFF2-40B4-BE49-F238E27FC236}">
                    <a16:creationId xmlns:a16="http://schemas.microsoft.com/office/drawing/2014/main" id="{F1CEF859-550A-42D7-9D9B-8B24175B08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7" name="Picture 18">
                <a:extLst>
                  <a:ext uri="{FF2B5EF4-FFF2-40B4-BE49-F238E27FC236}">
                    <a16:creationId xmlns:a16="http://schemas.microsoft.com/office/drawing/2014/main" id="{9AB4B685-A4B0-42FC-BBFD-C1CB02CD6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8" name="Picture 19">
                <a:extLst>
                  <a:ext uri="{FF2B5EF4-FFF2-40B4-BE49-F238E27FC236}">
                    <a16:creationId xmlns:a16="http://schemas.microsoft.com/office/drawing/2014/main" id="{80B49682-359C-45F6-A819-EC7A7B583F8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9" name="Straight Arrow Connector 23">
                <a:extLst>
                  <a:ext uri="{FF2B5EF4-FFF2-40B4-BE49-F238E27FC236}">
                    <a16:creationId xmlns:a16="http://schemas.microsoft.com/office/drawing/2014/main" id="{49E9B1B0-D157-43AD-874B-8D86AE13FD8F}"/>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24">
                <a:extLst>
                  <a:ext uri="{FF2B5EF4-FFF2-40B4-BE49-F238E27FC236}">
                    <a16:creationId xmlns:a16="http://schemas.microsoft.com/office/drawing/2014/main" id="{158CC4DA-45D0-4746-834E-AE2FAC2AB5B7}"/>
                  </a:ext>
                </a:extLst>
              </p:cNvPr>
              <p:cNvCxnSpPr>
                <a:stCxn id="36" idx="0"/>
                <a:endCxn id="36"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26">
                <a:extLst>
                  <a:ext uri="{FF2B5EF4-FFF2-40B4-BE49-F238E27FC236}">
                    <a16:creationId xmlns:a16="http://schemas.microsoft.com/office/drawing/2014/main" id="{2EB74185-98A0-4EA0-8F95-237A7132B2A8}"/>
                  </a:ext>
                </a:extLst>
              </p:cNvPr>
              <p:cNvCxnSpPr>
                <a:stCxn id="36" idx="3"/>
                <a:endCxn id="36"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27">
                <a:extLst>
                  <a:ext uri="{FF2B5EF4-FFF2-40B4-BE49-F238E27FC236}">
                    <a16:creationId xmlns:a16="http://schemas.microsoft.com/office/drawing/2014/main" id="{560106DA-13E6-410E-BBF0-8C3122BFAE65}"/>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28">
                <a:extLst>
                  <a:ext uri="{FF2B5EF4-FFF2-40B4-BE49-F238E27FC236}">
                    <a16:creationId xmlns:a16="http://schemas.microsoft.com/office/drawing/2014/main" id="{E10BC917-DB44-49EA-9EBD-F02BECC168D6}"/>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32" name="Groep 31">
              <a:extLst>
                <a:ext uri="{FF2B5EF4-FFF2-40B4-BE49-F238E27FC236}">
                  <a16:creationId xmlns:a16="http://schemas.microsoft.com/office/drawing/2014/main" id="{596A6224-D195-42E5-80E0-7D95846A0FC9}"/>
                </a:ext>
              </a:extLst>
            </p:cNvPr>
            <p:cNvGrpSpPr/>
            <p:nvPr userDrawn="1"/>
          </p:nvGrpSpPr>
          <p:grpSpPr>
            <a:xfrm>
              <a:off x="12610022" y="1108316"/>
              <a:ext cx="425380" cy="577954"/>
              <a:chOff x="-37364" y="4061531"/>
              <a:chExt cx="571037" cy="775855"/>
            </a:xfrm>
          </p:grpSpPr>
          <p:pic>
            <p:nvPicPr>
              <p:cNvPr id="34" name="Afbeelding 33">
                <a:extLst>
                  <a:ext uri="{FF2B5EF4-FFF2-40B4-BE49-F238E27FC236}">
                    <a16:creationId xmlns:a16="http://schemas.microsoft.com/office/drawing/2014/main" id="{2CCFFD31-9D78-4006-A7D8-7D73D54F62E0}"/>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92C2201D-B892-4C59-835F-76B1B1CAD7F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33" name="Afbeelding 32">
              <a:extLst>
                <a:ext uri="{FF2B5EF4-FFF2-40B4-BE49-F238E27FC236}">
                  <a16:creationId xmlns:a16="http://schemas.microsoft.com/office/drawing/2014/main" id="{5BDDE0CA-DC17-4ECB-83E6-798FED46D144}"/>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grpSp>
        <p:nvGrpSpPr>
          <p:cNvPr id="58" name="Groep 57">
            <a:extLst>
              <a:ext uri="{FF2B5EF4-FFF2-40B4-BE49-F238E27FC236}">
                <a16:creationId xmlns:a16="http://schemas.microsoft.com/office/drawing/2014/main" id="{13A245B0-715B-45D4-8B3D-077A0B459790}"/>
              </a:ext>
            </a:extLst>
          </p:cNvPr>
          <p:cNvGrpSpPr/>
          <p:nvPr userDrawn="1"/>
        </p:nvGrpSpPr>
        <p:grpSpPr>
          <a:xfrm>
            <a:off x="-2463800" y="0"/>
            <a:ext cx="2329217" cy="2718588"/>
            <a:chOff x="-2463800" y="0"/>
            <a:chExt cx="2329217" cy="2718588"/>
          </a:xfrm>
        </p:grpSpPr>
        <p:sp>
          <p:nvSpPr>
            <p:cNvPr id="59" name="Rectangle 106">
              <a:extLst>
                <a:ext uri="{FF2B5EF4-FFF2-40B4-BE49-F238E27FC236}">
                  <a16:creationId xmlns:a16="http://schemas.microsoft.com/office/drawing/2014/main" id="{55F11C7C-6E24-4BFB-B0F3-597FC0840B4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60" name="Group 22">
              <a:extLst>
                <a:ext uri="{FF2B5EF4-FFF2-40B4-BE49-F238E27FC236}">
                  <a16:creationId xmlns:a16="http://schemas.microsoft.com/office/drawing/2014/main" id="{442922A8-351C-4E15-A12C-2859261985B6}"/>
                </a:ext>
              </a:extLst>
            </p:cNvPr>
            <p:cNvGrpSpPr/>
            <p:nvPr userDrawn="1"/>
          </p:nvGrpSpPr>
          <p:grpSpPr>
            <a:xfrm>
              <a:off x="-2318863" y="1050055"/>
              <a:ext cx="2044800" cy="534731"/>
              <a:chOff x="-2108199" y="3333735"/>
              <a:chExt cx="2314576" cy="605280"/>
            </a:xfrm>
          </p:grpSpPr>
          <p:grpSp>
            <p:nvGrpSpPr>
              <p:cNvPr id="61" name="Group 9">
                <a:extLst>
                  <a:ext uri="{FF2B5EF4-FFF2-40B4-BE49-F238E27FC236}">
                    <a16:creationId xmlns:a16="http://schemas.microsoft.com/office/drawing/2014/main" id="{798350B7-14E7-482F-87E9-09E880493BFC}"/>
                  </a:ext>
                </a:extLst>
              </p:cNvPr>
              <p:cNvGrpSpPr/>
              <p:nvPr userDrawn="1"/>
            </p:nvGrpSpPr>
            <p:grpSpPr>
              <a:xfrm>
                <a:off x="-2108199" y="3333735"/>
                <a:ext cx="2314576" cy="605280"/>
                <a:chOff x="-1062434" y="2679700"/>
                <a:chExt cx="2314576" cy="605280"/>
              </a:xfrm>
            </p:grpSpPr>
            <p:pic>
              <p:nvPicPr>
                <p:cNvPr id="63" name="Picture 5">
                  <a:extLst>
                    <a:ext uri="{FF2B5EF4-FFF2-40B4-BE49-F238E27FC236}">
                      <a16:creationId xmlns:a16="http://schemas.microsoft.com/office/drawing/2014/main" id="{F097A544-9997-4258-8716-93F4EE1B6C63}"/>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64" name="Rectangle 21">
                  <a:extLst>
                    <a:ext uri="{FF2B5EF4-FFF2-40B4-BE49-F238E27FC236}">
                      <a16:creationId xmlns:a16="http://schemas.microsoft.com/office/drawing/2014/main" id="{017159F5-F984-479F-831F-B4CFFEF2131A}"/>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62" name="Graphic 19" descr="Close with solid fill">
                <a:extLst>
                  <a:ext uri="{FF2B5EF4-FFF2-40B4-BE49-F238E27FC236}">
                    <a16:creationId xmlns:a16="http://schemas.microsoft.com/office/drawing/2014/main" id="{1198A984-F4AB-44D9-80D0-F14639461EF1}"/>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9D1AEA07-0052-498C-867D-738D44546228}"/>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2535547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houd met afbeelding groo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BE8B08A7-7635-430D-9C22-7D9B8213D1BB}"/>
              </a:ext>
            </a:extLst>
          </p:cNvPr>
          <p:cNvSpPr>
            <a:spLocks noGrp="1"/>
          </p:cNvSpPr>
          <p:nvPr>
            <p:ph type="pic" sz="quarter" idx="12" hasCustomPrompt="1"/>
          </p:nvPr>
        </p:nvSpPr>
        <p:spPr>
          <a:xfrm>
            <a:off x="6242052" y="0"/>
            <a:ext cx="5949948" cy="5504973"/>
          </a:xfrm>
          <a:custGeom>
            <a:avLst/>
            <a:gdLst>
              <a:gd name="connsiteX0" fmla="*/ 0 w 5949948"/>
              <a:gd name="connsiteY0" fmla="*/ 0 h 5504973"/>
              <a:gd name="connsiteX1" fmla="*/ 5949948 w 5949948"/>
              <a:gd name="connsiteY1" fmla="*/ 0 h 5504973"/>
              <a:gd name="connsiteX2" fmla="*/ 5949948 w 5949948"/>
              <a:gd name="connsiteY2" fmla="*/ 5504973 h 5504973"/>
              <a:gd name="connsiteX3" fmla="*/ 610251 w 5949948"/>
              <a:gd name="connsiteY3" fmla="*/ 5504973 h 5504973"/>
              <a:gd name="connsiteX4" fmla="*/ 0 w 5949948"/>
              <a:gd name="connsiteY4" fmla="*/ 4894722 h 5504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49948" h="5504973">
                <a:moveTo>
                  <a:pt x="0" y="0"/>
                </a:moveTo>
                <a:lnTo>
                  <a:pt x="5949948" y="0"/>
                </a:lnTo>
                <a:lnTo>
                  <a:pt x="5949948" y="5504973"/>
                </a:lnTo>
                <a:lnTo>
                  <a:pt x="610251" y="5504973"/>
                </a:lnTo>
                <a:cubicBezTo>
                  <a:pt x="273342" y="5504973"/>
                  <a:pt x="0" y="5231632"/>
                  <a:pt x="0" y="4894722"/>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5330825" cy="659242"/>
          </a:xfrm>
        </p:spPr>
        <p:txBody>
          <a:bodyPr>
            <a:noAutofit/>
          </a:bodyPr>
          <a:lstStyle>
            <a:lvl1pPr>
              <a:defRPr/>
            </a:lvl1pPr>
          </a:lstStyle>
          <a:p>
            <a:r>
              <a:rPr lang="nl-NL" noProof="0"/>
              <a:t>Klik om titel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6881813" y="5656891"/>
            <a:ext cx="4713287"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a:t>Klik om bijschrift toe te voegen</a:t>
            </a:r>
          </a:p>
        </p:txBody>
      </p:sp>
      <p:sp>
        <p:nvSpPr>
          <p:cNvPr id="11" name="Text Placeholder 12">
            <a:extLst>
              <a:ext uri="{FF2B5EF4-FFF2-40B4-BE49-F238E27FC236}">
                <a16:creationId xmlns:a16="http://schemas.microsoft.com/office/drawing/2014/main" id="{646F98F3-FA89-44C8-97FA-51E866C04314}"/>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grpSp>
        <p:nvGrpSpPr>
          <p:cNvPr id="29" name="Groep 28">
            <a:extLst>
              <a:ext uri="{FF2B5EF4-FFF2-40B4-BE49-F238E27FC236}">
                <a16:creationId xmlns:a16="http://schemas.microsoft.com/office/drawing/2014/main" id="{0784C64F-EB2A-4162-B5A6-EFE2CF697FB9}"/>
              </a:ext>
            </a:extLst>
          </p:cNvPr>
          <p:cNvGrpSpPr/>
          <p:nvPr userDrawn="1"/>
        </p:nvGrpSpPr>
        <p:grpSpPr>
          <a:xfrm>
            <a:off x="12326583" y="1"/>
            <a:ext cx="2329217" cy="5718810"/>
            <a:chOff x="12326583" y="1"/>
            <a:chExt cx="2329217" cy="5718810"/>
          </a:xfrm>
        </p:grpSpPr>
        <p:sp>
          <p:nvSpPr>
            <p:cNvPr id="30" name="Rectangle 106">
              <a:extLst>
                <a:ext uri="{FF2B5EF4-FFF2-40B4-BE49-F238E27FC236}">
                  <a16:creationId xmlns:a16="http://schemas.microsoft.com/office/drawing/2014/main" id="{E2BD2581-61FB-4588-ACC3-18FD442A3B5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1" name="Groep 30">
              <a:extLst>
                <a:ext uri="{FF2B5EF4-FFF2-40B4-BE49-F238E27FC236}">
                  <a16:creationId xmlns:a16="http://schemas.microsoft.com/office/drawing/2014/main" id="{06252602-0922-43E8-9126-A395B505E983}"/>
                </a:ext>
              </a:extLst>
            </p:cNvPr>
            <p:cNvGrpSpPr>
              <a:grpSpLocks noChangeAspect="1"/>
            </p:cNvGrpSpPr>
            <p:nvPr userDrawn="1"/>
          </p:nvGrpSpPr>
          <p:grpSpPr>
            <a:xfrm>
              <a:off x="12616299" y="4739224"/>
              <a:ext cx="1766851" cy="793244"/>
              <a:chOff x="2766083" y="6357983"/>
              <a:chExt cx="1485890" cy="667104"/>
            </a:xfrm>
          </p:grpSpPr>
          <p:pic>
            <p:nvPicPr>
              <p:cNvPr id="36" name="Picture 15">
                <a:extLst>
                  <a:ext uri="{FF2B5EF4-FFF2-40B4-BE49-F238E27FC236}">
                    <a16:creationId xmlns:a16="http://schemas.microsoft.com/office/drawing/2014/main" id="{3E9D0137-6060-44E1-B536-EE45D44B5A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7" name="Picture 18">
                <a:extLst>
                  <a:ext uri="{FF2B5EF4-FFF2-40B4-BE49-F238E27FC236}">
                    <a16:creationId xmlns:a16="http://schemas.microsoft.com/office/drawing/2014/main" id="{93E4C210-2C62-4CD5-8310-7F8358EB37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8" name="Picture 19">
                <a:extLst>
                  <a:ext uri="{FF2B5EF4-FFF2-40B4-BE49-F238E27FC236}">
                    <a16:creationId xmlns:a16="http://schemas.microsoft.com/office/drawing/2014/main" id="{511934B8-BD63-4BB8-BDFD-58EF2B5E94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9" name="Straight Arrow Connector 23">
                <a:extLst>
                  <a:ext uri="{FF2B5EF4-FFF2-40B4-BE49-F238E27FC236}">
                    <a16:creationId xmlns:a16="http://schemas.microsoft.com/office/drawing/2014/main" id="{D97A68CE-BD27-4B47-9CBD-3CBF6C64099B}"/>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24">
                <a:extLst>
                  <a:ext uri="{FF2B5EF4-FFF2-40B4-BE49-F238E27FC236}">
                    <a16:creationId xmlns:a16="http://schemas.microsoft.com/office/drawing/2014/main" id="{1E0FAF4A-82EC-45CE-A891-DB54B8B16D05}"/>
                  </a:ext>
                </a:extLst>
              </p:cNvPr>
              <p:cNvCxnSpPr>
                <a:stCxn id="36" idx="0"/>
                <a:endCxn id="36"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26">
                <a:extLst>
                  <a:ext uri="{FF2B5EF4-FFF2-40B4-BE49-F238E27FC236}">
                    <a16:creationId xmlns:a16="http://schemas.microsoft.com/office/drawing/2014/main" id="{671A16EB-CCED-4DBC-B98A-D410A1CE1726}"/>
                  </a:ext>
                </a:extLst>
              </p:cNvPr>
              <p:cNvCxnSpPr>
                <a:stCxn id="36" idx="3"/>
                <a:endCxn id="36"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27">
                <a:extLst>
                  <a:ext uri="{FF2B5EF4-FFF2-40B4-BE49-F238E27FC236}">
                    <a16:creationId xmlns:a16="http://schemas.microsoft.com/office/drawing/2014/main" id="{07D8F517-9DC1-4E2C-80C1-A4257C42FF7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Oval 28">
                <a:extLst>
                  <a:ext uri="{FF2B5EF4-FFF2-40B4-BE49-F238E27FC236}">
                    <a16:creationId xmlns:a16="http://schemas.microsoft.com/office/drawing/2014/main" id="{CCCA038C-9264-472F-B526-BC74CCB65B6A}"/>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32" name="Groep 31">
              <a:extLst>
                <a:ext uri="{FF2B5EF4-FFF2-40B4-BE49-F238E27FC236}">
                  <a16:creationId xmlns:a16="http://schemas.microsoft.com/office/drawing/2014/main" id="{7EB39E36-ED86-478B-B0F7-F0727106BF79}"/>
                </a:ext>
              </a:extLst>
            </p:cNvPr>
            <p:cNvGrpSpPr/>
            <p:nvPr userDrawn="1"/>
          </p:nvGrpSpPr>
          <p:grpSpPr>
            <a:xfrm>
              <a:off x="12610022" y="1108316"/>
              <a:ext cx="425380" cy="577954"/>
              <a:chOff x="-37364" y="4061531"/>
              <a:chExt cx="571037" cy="775855"/>
            </a:xfrm>
          </p:grpSpPr>
          <p:pic>
            <p:nvPicPr>
              <p:cNvPr id="34" name="Afbeelding 33">
                <a:extLst>
                  <a:ext uri="{FF2B5EF4-FFF2-40B4-BE49-F238E27FC236}">
                    <a16:creationId xmlns:a16="http://schemas.microsoft.com/office/drawing/2014/main" id="{7812477D-D97E-4BAB-A71A-8FE0FD30EE02}"/>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5" name="Rectangle 21">
                <a:extLst>
                  <a:ext uri="{FF2B5EF4-FFF2-40B4-BE49-F238E27FC236}">
                    <a16:creationId xmlns:a16="http://schemas.microsoft.com/office/drawing/2014/main" id="{8EE94037-39BF-4451-A1D1-DB2960711AB4}"/>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33" name="Afbeelding 32">
              <a:extLst>
                <a:ext uri="{FF2B5EF4-FFF2-40B4-BE49-F238E27FC236}">
                  <a16:creationId xmlns:a16="http://schemas.microsoft.com/office/drawing/2014/main" id="{BC26731C-8742-4FBC-ACC1-17E71424657E}"/>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
        <p:nvSpPr>
          <p:cNvPr id="58" name="Rectangle 106">
            <a:extLst>
              <a:ext uri="{FF2B5EF4-FFF2-40B4-BE49-F238E27FC236}">
                <a16:creationId xmlns:a16="http://schemas.microsoft.com/office/drawing/2014/main" id="{A06EA6D4-9CFE-4970-988F-62786DE80105}"/>
              </a:ext>
            </a:extLst>
          </p:cNvPr>
          <p:cNvSpPr>
            <a:spLocks noChangeArrowheads="1"/>
          </p:cNvSpPr>
          <p:nvPr userDrawn="1"/>
        </p:nvSpPr>
        <p:spPr bwMode="gray">
          <a:xfrm>
            <a:off x="-2463800" y="2996039"/>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59" name="Groep 58">
            <a:extLst>
              <a:ext uri="{FF2B5EF4-FFF2-40B4-BE49-F238E27FC236}">
                <a16:creationId xmlns:a16="http://schemas.microsoft.com/office/drawing/2014/main" id="{29E30F0B-44E8-4459-936E-E1791F6801FB}"/>
              </a:ext>
            </a:extLst>
          </p:cNvPr>
          <p:cNvGrpSpPr/>
          <p:nvPr userDrawn="1"/>
        </p:nvGrpSpPr>
        <p:grpSpPr>
          <a:xfrm>
            <a:off x="-2463800" y="0"/>
            <a:ext cx="2329217" cy="2718588"/>
            <a:chOff x="-2463800" y="0"/>
            <a:chExt cx="2329217" cy="2718588"/>
          </a:xfrm>
        </p:grpSpPr>
        <p:sp>
          <p:nvSpPr>
            <p:cNvPr id="60" name="Rectangle 106">
              <a:extLst>
                <a:ext uri="{FF2B5EF4-FFF2-40B4-BE49-F238E27FC236}">
                  <a16:creationId xmlns:a16="http://schemas.microsoft.com/office/drawing/2014/main" id="{4E3D30B1-1954-425E-AD5F-52EEA9273E2C}"/>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61" name="Group 22">
              <a:extLst>
                <a:ext uri="{FF2B5EF4-FFF2-40B4-BE49-F238E27FC236}">
                  <a16:creationId xmlns:a16="http://schemas.microsoft.com/office/drawing/2014/main" id="{695F6F48-69EE-47B5-8D19-5328D49AFE90}"/>
                </a:ext>
              </a:extLst>
            </p:cNvPr>
            <p:cNvGrpSpPr/>
            <p:nvPr userDrawn="1"/>
          </p:nvGrpSpPr>
          <p:grpSpPr>
            <a:xfrm>
              <a:off x="-2318863" y="1050055"/>
              <a:ext cx="2044800" cy="534731"/>
              <a:chOff x="-2108199" y="3333735"/>
              <a:chExt cx="2314576" cy="605280"/>
            </a:xfrm>
          </p:grpSpPr>
          <p:grpSp>
            <p:nvGrpSpPr>
              <p:cNvPr id="70" name="Group 9">
                <a:extLst>
                  <a:ext uri="{FF2B5EF4-FFF2-40B4-BE49-F238E27FC236}">
                    <a16:creationId xmlns:a16="http://schemas.microsoft.com/office/drawing/2014/main" id="{C267ACD7-31CC-4A9C-BCBD-8249ADCCE4C9}"/>
                  </a:ext>
                </a:extLst>
              </p:cNvPr>
              <p:cNvGrpSpPr/>
              <p:nvPr userDrawn="1"/>
            </p:nvGrpSpPr>
            <p:grpSpPr>
              <a:xfrm>
                <a:off x="-2108199" y="3333735"/>
                <a:ext cx="2314576" cy="605280"/>
                <a:chOff x="-1062434" y="2679700"/>
                <a:chExt cx="2314576" cy="605280"/>
              </a:xfrm>
            </p:grpSpPr>
            <p:pic>
              <p:nvPicPr>
                <p:cNvPr id="72" name="Picture 5">
                  <a:extLst>
                    <a:ext uri="{FF2B5EF4-FFF2-40B4-BE49-F238E27FC236}">
                      <a16:creationId xmlns:a16="http://schemas.microsoft.com/office/drawing/2014/main" id="{18F8BEFD-0681-4917-A7BF-04FE22A44ECB}"/>
                    </a:ext>
                  </a:extLst>
                </p:cNvPr>
                <p:cNvPicPr>
                  <a:picLocks noChangeAspect="1"/>
                </p:cNvPicPr>
                <p:nvPr userDrawn="1"/>
              </p:nvPicPr>
              <p:blipFill rotWithShape="1">
                <a:blip r:embed="rId7"/>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73" name="Rectangle 21">
                  <a:extLst>
                    <a:ext uri="{FF2B5EF4-FFF2-40B4-BE49-F238E27FC236}">
                      <a16:creationId xmlns:a16="http://schemas.microsoft.com/office/drawing/2014/main" id="{E732D06B-C761-4977-8FB5-83F79A45C53C}"/>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71" name="Graphic 19" descr="Close with solid fill">
                <a:extLst>
                  <a:ext uri="{FF2B5EF4-FFF2-40B4-BE49-F238E27FC236}">
                    <a16:creationId xmlns:a16="http://schemas.microsoft.com/office/drawing/2014/main" id="{42679DDE-A769-42F3-AE99-687989EB1145}"/>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5" name="Slide Number Placeholder 4">
            <a:extLst>
              <a:ext uri="{FF2B5EF4-FFF2-40B4-BE49-F238E27FC236}">
                <a16:creationId xmlns:a16="http://schemas.microsoft.com/office/drawing/2014/main" id="{4F10E8FA-A150-4B0B-8D46-B1DF1CB43E39}"/>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4123875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fbeelding paginagroo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E564127E-D772-4F30-A6F2-266E8FA2E9DD}"/>
              </a:ext>
            </a:extLst>
          </p:cNvPr>
          <p:cNvSpPr>
            <a:spLocks noGrp="1"/>
          </p:cNvSpPr>
          <p:nvPr>
            <p:ph type="pic" sz="quarter" idx="12" hasCustomPrompt="1"/>
          </p:nvPr>
        </p:nvSpPr>
        <p:spPr>
          <a:xfrm>
            <a:off x="603196" y="1"/>
            <a:ext cx="11588804" cy="5397889"/>
          </a:xfrm>
          <a:custGeom>
            <a:avLst/>
            <a:gdLst>
              <a:gd name="connsiteX0" fmla="*/ 0 w 11588804"/>
              <a:gd name="connsiteY0" fmla="*/ 0 h 5397889"/>
              <a:gd name="connsiteX1" fmla="*/ 11588804 w 11588804"/>
              <a:gd name="connsiteY1" fmla="*/ 0 h 5397889"/>
              <a:gd name="connsiteX2" fmla="*/ 11588804 w 11588804"/>
              <a:gd name="connsiteY2" fmla="*/ 5397889 h 5397889"/>
              <a:gd name="connsiteX3" fmla="*/ 609937 w 11588804"/>
              <a:gd name="connsiteY3" fmla="*/ 5397889 h 5397889"/>
              <a:gd name="connsiteX4" fmla="*/ 0 w 11588804"/>
              <a:gd name="connsiteY4" fmla="*/ 4787952 h 5397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88804" h="5397889">
                <a:moveTo>
                  <a:pt x="0" y="0"/>
                </a:moveTo>
                <a:lnTo>
                  <a:pt x="11588804" y="0"/>
                </a:lnTo>
                <a:lnTo>
                  <a:pt x="11588804" y="5397889"/>
                </a:lnTo>
                <a:lnTo>
                  <a:pt x="609937" y="5397889"/>
                </a:lnTo>
                <a:cubicBezTo>
                  <a:pt x="273201" y="5397889"/>
                  <a:pt x="0" y="5124688"/>
                  <a:pt x="0" y="4787952"/>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14" name="Text Placeholder 12">
            <a:extLst>
              <a:ext uri="{FF2B5EF4-FFF2-40B4-BE49-F238E27FC236}">
                <a16:creationId xmlns:a16="http://schemas.microsoft.com/office/drawing/2014/main" id="{2078A510-ED0A-4185-89DF-37CC3AF31C91}"/>
              </a:ext>
            </a:extLst>
          </p:cNvPr>
          <p:cNvSpPr>
            <a:spLocks noGrp="1"/>
          </p:cNvSpPr>
          <p:nvPr>
            <p:ph type="body" sz="quarter" idx="11" hasCustomPrompt="1"/>
          </p:nvPr>
        </p:nvSpPr>
        <p:spPr>
          <a:xfrm>
            <a:off x="1190625" y="5533251"/>
            <a:ext cx="10404476" cy="205473"/>
          </a:xfrm>
        </p:spPr>
        <p:txBody>
          <a:bodyPr tIns="0">
            <a:noAutofit/>
          </a:bodyPr>
          <a:lstStyle>
            <a:lvl1pPr>
              <a:lnSpc>
                <a:spcPct val="90000"/>
              </a:lnSpc>
              <a:spcBef>
                <a:spcPts val="0"/>
              </a:spcBef>
              <a:spcAft>
                <a:spcPts val="0"/>
              </a:spcAft>
              <a:defRPr sz="1400" b="0">
                <a:solidFill>
                  <a:schemeClr val="tx1"/>
                </a:solidFill>
              </a:defRPr>
            </a:lvl1pPr>
            <a:lvl2pPr>
              <a:lnSpc>
                <a:spcPts val="1900"/>
              </a:lnSpc>
              <a:spcBef>
                <a:spcPts val="0"/>
              </a:spcBef>
              <a:buNone/>
              <a:defRPr sz="1600">
                <a:solidFill>
                  <a:schemeClr val="accent3"/>
                </a:solidFill>
              </a:defRPr>
            </a:lvl2pPr>
            <a:lvl3pPr marL="180975" indent="-180975">
              <a:lnSpc>
                <a:spcPts val="1900"/>
              </a:lnSpc>
              <a:spcBef>
                <a:spcPts val="0"/>
              </a:spcBef>
              <a:buNone/>
              <a:defRPr sz="1600"/>
            </a:lvl3pPr>
            <a:lvl4pPr marL="180975" indent="-180975">
              <a:lnSpc>
                <a:spcPts val="1900"/>
              </a:lnSpc>
              <a:spcBef>
                <a:spcPts val="0"/>
              </a:spcBef>
              <a:defRPr sz="1600"/>
            </a:lvl4pPr>
            <a:lvl5pPr>
              <a:lnSpc>
                <a:spcPts val="1500"/>
              </a:lnSpc>
              <a:defRPr sz="1600"/>
            </a:lvl5pPr>
          </a:lstStyle>
          <a:p>
            <a:pPr lvl="0"/>
            <a:r>
              <a:rPr lang="nl-NL" noProof="0"/>
              <a:t>Klik om bijschrift toe te voegen</a:t>
            </a:r>
          </a:p>
        </p:txBody>
      </p:sp>
      <p:sp>
        <p:nvSpPr>
          <p:cNvPr id="20" name="Rectangle 106">
            <a:extLst>
              <a:ext uri="{FF2B5EF4-FFF2-40B4-BE49-F238E27FC236}">
                <a16:creationId xmlns:a16="http://schemas.microsoft.com/office/drawing/2014/main" id="{98C4478D-0D03-406A-AF2B-FBE68F22363A}"/>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21" name="Groep 20">
            <a:extLst>
              <a:ext uri="{FF2B5EF4-FFF2-40B4-BE49-F238E27FC236}">
                <a16:creationId xmlns:a16="http://schemas.microsoft.com/office/drawing/2014/main" id="{DD1A860E-45B8-4574-9AD0-10ED16AB2C9B}"/>
              </a:ext>
            </a:extLst>
          </p:cNvPr>
          <p:cNvGrpSpPr/>
          <p:nvPr userDrawn="1"/>
        </p:nvGrpSpPr>
        <p:grpSpPr>
          <a:xfrm>
            <a:off x="12326583" y="1"/>
            <a:ext cx="2329217" cy="5718810"/>
            <a:chOff x="12326583" y="1"/>
            <a:chExt cx="2329217" cy="5718810"/>
          </a:xfrm>
        </p:grpSpPr>
        <p:sp>
          <p:nvSpPr>
            <p:cNvPr id="37" name="Rectangle 106">
              <a:extLst>
                <a:ext uri="{FF2B5EF4-FFF2-40B4-BE49-F238E27FC236}">
                  <a16:creationId xmlns:a16="http://schemas.microsoft.com/office/drawing/2014/main" id="{1A68CBE2-5D0E-44AE-9122-CB4188164E65}"/>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8" name="Groep 37">
              <a:extLst>
                <a:ext uri="{FF2B5EF4-FFF2-40B4-BE49-F238E27FC236}">
                  <a16:creationId xmlns:a16="http://schemas.microsoft.com/office/drawing/2014/main" id="{59A7CE74-9B46-4367-A761-12CDD51D2F13}"/>
                </a:ext>
              </a:extLst>
            </p:cNvPr>
            <p:cNvGrpSpPr>
              <a:grpSpLocks noChangeAspect="1"/>
            </p:cNvGrpSpPr>
            <p:nvPr userDrawn="1"/>
          </p:nvGrpSpPr>
          <p:grpSpPr>
            <a:xfrm>
              <a:off x="12616299" y="4739224"/>
              <a:ext cx="1766851" cy="793244"/>
              <a:chOff x="2766083" y="6357983"/>
              <a:chExt cx="1485890" cy="667104"/>
            </a:xfrm>
          </p:grpSpPr>
          <p:pic>
            <p:nvPicPr>
              <p:cNvPr id="43" name="Picture 15">
                <a:extLst>
                  <a:ext uri="{FF2B5EF4-FFF2-40B4-BE49-F238E27FC236}">
                    <a16:creationId xmlns:a16="http://schemas.microsoft.com/office/drawing/2014/main" id="{81561C30-F868-4E59-9385-B75C904271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4" name="Picture 18">
                <a:extLst>
                  <a:ext uri="{FF2B5EF4-FFF2-40B4-BE49-F238E27FC236}">
                    <a16:creationId xmlns:a16="http://schemas.microsoft.com/office/drawing/2014/main" id="{87758E39-6283-4120-9660-0868AC5B04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5" name="Picture 19">
                <a:extLst>
                  <a:ext uri="{FF2B5EF4-FFF2-40B4-BE49-F238E27FC236}">
                    <a16:creationId xmlns:a16="http://schemas.microsoft.com/office/drawing/2014/main" id="{EF54CCEC-E40F-4744-8F08-7B56D3D578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6" name="Straight Arrow Connector 23">
                <a:extLst>
                  <a:ext uri="{FF2B5EF4-FFF2-40B4-BE49-F238E27FC236}">
                    <a16:creationId xmlns:a16="http://schemas.microsoft.com/office/drawing/2014/main" id="{EDD509BF-EFB9-44E9-A26C-2D6D7823BEA6}"/>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Connector 24">
                <a:extLst>
                  <a:ext uri="{FF2B5EF4-FFF2-40B4-BE49-F238E27FC236}">
                    <a16:creationId xmlns:a16="http://schemas.microsoft.com/office/drawing/2014/main" id="{5ED4C97D-6E78-4EAF-BD93-9EE39097F486}"/>
                  </a:ext>
                </a:extLst>
              </p:cNvPr>
              <p:cNvCxnSpPr>
                <a:stCxn id="43" idx="0"/>
                <a:endCxn id="43"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26">
                <a:extLst>
                  <a:ext uri="{FF2B5EF4-FFF2-40B4-BE49-F238E27FC236}">
                    <a16:creationId xmlns:a16="http://schemas.microsoft.com/office/drawing/2014/main" id="{264AF252-7CF6-401B-8878-4BB3C1686BD5}"/>
                  </a:ext>
                </a:extLst>
              </p:cNvPr>
              <p:cNvCxnSpPr>
                <a:stCxn id="43" idx="3"/>
                <a:endCxn id="43"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Arrow Connector 27">
                <a:extLst>
                  <a:ext uri="{FF2B5EF4-FFF2-40B4-BE49-F238E27FC236}">
                    <a16:creationId xmlns:a16="http://schemas.microsoft.com/office/drawing/2014/main" id="{22DCC81C-E411-44CB-B8BC-5F41ED1F5103}"/>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Oval 28">
                <a:extLst>
                  <a:ext uri="{FF2B5EF4-FFF2-40B4-BE49-F238E27FC236}">
                    <a16:creationId xmlns:a16="http://schemas.microsoft.com/office/drawing/2014/main" id="{D4E158C6-7EEF-4DDA-AA7D-F1CE8FC46FA8}"/>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39" name="Groep 38">
              <a:extLst>
                <a:ext uri="{FF2B5EF4-FFF2-40B4-BE49-F238E27FC236}">
                  <a16:creationId xmlns:a16="http://schemas.microsoft.com/office/drawing/2014/main" id="{5AD9ED47-9C35-4A97-A41E-34BC9DBC6500}"/>
                </a:ext>
              </a:extLst>
            </p:cNvPr>
            <p:cNvGrpSpPr/>
            <p:nvPr userDrawn="1"/>
          </p:nvGrpSpPr>
          <p:grpSpPr>
            <a:xfrm>
              <a:off x="12610022" y="1108316"/>
              <a:ext cx="425380" cy="577954"/>
              <a:chOff x="-37364" y="4061531"/>
              <a:chExt cx="571037" cy="775855"/>
            </a:xfrm>
          </p:grpSpPr>
          <p:pic>
            <p:nvPicPr>
              <p:cNvPr id="41" name="Afbeelding 40">
                <a:extLst>
                  <a:ext uri="{FF2B5EF4-FFF2-40B4-BE49-F238E27FC236}">
                    <a16:creationId xmlns:a16="http://schemas.microsoft.com/office/drawing/2014/main" id="{BAA1ADD2-62AC-4CD1-96E2-2C0E12AD21FA}"/>
                  </a:ext>
                </a:extLst>
              </p:cNvPr>
              <p:cNvPicPr>
                <a:picLocks noChangeAspect="1"/>
              </p:cNvPicPr>
              <p:nvPr userDrawn="1"/>
            </p:nvPicPr>
            <p:blipFill rotWithShape="1">
              <a:blip r:embed="rId5"/>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42" name="Rectangle 21">
                <a:extLst>
                  <a:ext uri="{FF2B5EF4-FFF2-40B4-BE49-F238E27FC236}">
                    <a16:creationId xmlns:a16="http://schemas.microsoft.com/office/drawing/2014/main" id="{EE8DE1CF-F98A-4FE4-B179-1BDD301E9015}"/>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40" name="Afbeelding 39">
              <a:extLst>
                <a:ext uri="{FF2B5EF4-FFF2-40B4-BE49-F238E27FC236}">
                  <a16:creationId xmlns:a16="http://schemas.microsoft.com/office/drawing/2014/main" id="{24D28329-76ED-432F-A6B8-4B326CA024C6}"/>
                </a:ext>
              </a:extLst>
            </p:cNvPr>
            <p:cNvPicPr>
              <a:picLocks noChangeAspect="1"/>
            </p:cNvPicPr>
            <p:nvPr userDrawn="1"/>
          </p:nvPicPr>
          <p:blipFill rotWithShape="1">
            <a:blip r:embed="rId6"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
        <p:nvSpPr>
          <p:cNvPr id="4" name="Slide Number Placeholder 3">
            <a:extLst>
              <a:ext uri="{FF2B5EF4-FFF2-40B4-BE49-F238E27FC236}">
                <a16:creationId xmlns:a16="http://schemas.microsoft.com/office/drawing/2014/main" id="{A0D78B53-F86F-4949-A248-2228F7AB6F5C}"/>
              </a:ext>
            </a:extLst>
          </p:cNvPr>
          <p:cNvSpPr>
            <a:spLocks noGrp="1"/>
          </p:cNvSpPr>
          <p:nvPr>
            <p:ph type="sldNum" sz="quarter" idx="13"/>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23384229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oofdstuk dia met achtergrondafbeelding">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4" name="Rectangle 3">
            <a:extLst>
              <a:ext uri="{FF2B5EF4-FFF2-40B4-BE49-F238E27FC236}">
                <a16:creationId xmlns:a16="http://schemas.microsoft.com/office/drawing/2014/main" id="{A2303D10-7A22-4D77-961C-6FBC031E10FB}"/>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Graphic 4">
            <a:extLst>
              <a:ext uri="{FF2B5EF4-FFF2-40B4-BE49-F238E27FC236}">
                <a16:creationId xmlns:a16="http://schemas.microsoft.com/office/drawing/2014/main" id="{D131E5D0-3ED7-4EA0-A958-994E40B1573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id="{F0430514-7007-4E07-B2B0-7886DCCC86FD}"/>
              </a:ext>
            </a:extLst>
          </p:cNvPr>
          <p:cNvSpPr>
            <a:spLocks noGrp="1"/>
          </p:cNvSpPr>
          <p:nvPr>
            <p:ph type="title" hasCustomPrompt="1"/>
          </p:nvPr>
        </p:nvSpPr>
        <p:spPr>
          <a:xfrm>
            <a:off x="1254125" y="2743007"/>
            <a:ext cx="7200000" cy="1123949"/>
          </a:xfrm>
        </p:spPr>
        <p:txBody>
          <a:bodyPr anchor="b" anchorCtr="0">
            <a:noAutofit/>
          </a:bodyPr>
          <a:lstStyle>
            <a:lvl1pPr>
              <a:lnSpc>
                <a:spcPct val="100000"/>
              </a:lnSpc>
              <a:defRPr sz="4000" spc="0" baseline="0">
                <a:solidFill>
                  <a:schemeClr val="bg1"/>
                </a:solidFill>
              </a:defRPr>
            </a:lvl1pPr>
          </a:lstStyle>
          <a:p>
            <a:r>
              <a:rPr lang="nl-NL"/>
              <a:t>Klik om titel toe te voegen</a:t>
            </a:r>
          </a:p>
        </p:txBody>
      </p:sp>
      <p:sp>
        <p:nvSpPr>
          <p:cNvPr id="8" name="Rectangle 106">
            <a:extLst>
              <a:ext uri="{FF2B5EF4-FFF2-40B4-BE49-F238E27FC236}">
                <a16:creationId xmlns:a16="http://schemas.microsoft.com/office/drawing/2014/main" id="{6DB02F12-213B-4BC3-BF01-64E6DEA8948A}"/>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10" name="Graphic 9">
            <a:extLst>
              <a:ext uri="{FF2B5EF4-FFF2-40B4-BE49-F238E27FC236}">
                <a16:creationId xmlns:a16="http://schemas.microsoft.com/office/drawing/2014/main" id="{ACB71256-6C89-431F-9EAB-D832AF67EF1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76264" y="6053515"/>
            <a:ext cx="1591200" cy="461517"/>
          </a:xfrm>
          <a:prstGeom prst="rect">
            <a:avLst/>
          </a:prstGeom>
        </p:spPr>
      </p:pic>
      <p:sp>
        <p:nvSpPr>
          <p:cNvPr id="2" name="Slide Number Placeholder 1">
            <a:extLst>
              <a:ext uri="{FF2B5EF4-FFF2-40B4-BE49-F238E27FC236}">
                <a16:creationId xmlns:a16="http://schemas.microsoft.com/office/drawing/2014/main" id="{9E25CC99-32E6-48EF-B160-205D6223D6B2}"/>
              </a:ext>
            </a:extLst>
          </p:cNvPr>
          <p:cNvSpPr>
            <a:spLocks noGrp="1"/>
          </p:cNvSpPr>
          <p:nvPr>
            <p:ph type="sldNum" sz="quarter" idx="10"/>
          </p:nvPr>
        </p:nvSpPr>
        <p:spPr/>
        <p:txBody>
          <a:bodyPr/>
          <a:lstStyle>
            <a:lvl1pPr>
              <a:defRPr>
                <a:solidFill>
                  <a:schemeClr val="bg1"/>
                </a:solidFill>
              </a:defRPr>
            </a:lvl1pPr>
          </a:lstStyle>
          <a:p>
            <a:fld id="{5A195573-6125-40C3-AA0C-3AC6CFB9F86B}" type="slidenum">
              <a:rPr lang="en-US" smtClean="0"/>
              <a:pPr/>
              <a:t>‹nr.›</a:t>
            </a:fld>
            <a:endParaRPr lang="en-US"/>
          </a:p>
        </p:txBody>
      </p:sp>
    </p:spTree>
    <p:extLst>
      <p:ext uri="{BB962C8B-B14F-4D97-AF65-F5344CB8AC3E}">
        <p14:creationId xmlns:p14="http://schemas.microsoft.com/office/powerpoint/2010/main" val="28642079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oofdstuk dia zonder achtergrondafbeelding">
    <p:bg>
      <p:bgPr>
        <a:solidFill>
          <a:srgbClr val="C2E4FF"/>
        </a:solidFill>
        <a:effectLst/>
      </p:bgPr>
    </p:bg>
    <p:spTree>
      <p:nvGrpSpPr>
        <p:cNvPr id="1" name=""/>
        <p:cNvGrpSpPr/>
        <p:nvPr/>
      </p:nvGrpSpPr>
      <p:grpSpPr>
        <a:xfrm>
          <a:off x="0" y="0"/>
          <a:ext cx="0" cy="0"/>
          <a:chOff x="0" y="0"/>
          <a:chExt cx="0" cy="0"/>
        </a:xfrm>
      </p:grpSpPr>
      <p:sp>
        <p:nvSpPr>
          <p:cNvPr id="10" name="Rectangle 3">
            <a:extLst>
              <a:ext uri="{FF2B5EF4-FFF2-40B4-BE49-F238E27FC236}">
                <a16:creationId xmlns:a16="http://schemas.microsoft.com/office/drawing/2014/main" id="{C6A9B036-C851-464B-A4B4-FD651AEC886D}"/>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Graphic 8">
            <a:extLst>
              <a:ext uri="{FF2B5EF4-FFF2-40B4-BE49-F238E27FC236}">
                <a16:creationId xmlns:a16="http://schemas.microsoft.com/office/drawing/2014/main" id="{B131DF28-C529-4C87-8162-61740F882FB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1254125" y="2743007"/>
            <a:ext cx="7200000" cy="1123949"/>
          </a:xfrm>
        </p:spPr>
        <p:txBody>
          <a:bodyPr anchor="b" anchorCtr="0">
            <a:noAutofit/>
          </a:bodyPr>
          <a:lstStyle>
            <a:lvl1pPr>
              <a:lnSpc>
                <a:spcPct val="100000"/>
              </a:lnSpc>
              <a:defRPr sz="4000" spc="0" baseline="0">
                <a:solidFill>
                  <a:schemeClr val="tx2"/>
                </a:solidFill>
              </a:defRPr>
            </a:lvl1pPr>
          </a:lstStyle>
          <a:p>
            <a:r>
              <a:rPr lang="nl-NL"/>
              <a:t>Klik om titel toe te voegen</a:t>
            </a:r>
          </a:p>
        </p:txBody>
      </p:sp>
      <p:sp>
        <p:nvSpPr>
          <p:cNvPr id="5" name="Rectangle 106">
            <a:extLst>
              <a:ext uri="{FF2B5EF4-FFF2-40B4-BE49-F238E27FC236}">
                <a16:creationId xmlns:a16="http://schemas.microsoft.com/office/drawing/2014/main" id="{1FBA4FA0-818B-428B-91E4-7AAC8597B54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pic>
        <p:nvPicPr>
          <p:cNvPr id="7" name="Graphic 6">
            <a:extLst>
              <a:ext uri="{FF2B5EF4-FFF2-40B4-BE49-F238E27FC236}">
                <a16:creationId xmlns:a16="http://schemas.microsoft.com/office/drawing/2014/main" id="{0FD8FFBA-5B97-4FC1-A177-F0E7FE4B0B1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76264" y="6053515"/>
            <a:ext cx="1591200" cy="461517"/>
          </a:xfrm>
          <a:prstGeom prst="rect">
            <a:avLst/>
          </a:prstGeom>
        </p:spPr>
      </p:pic>
      <p:sp>
        <p:nvSpPr>
          <p:cNvPr id="3" name="Slide Number Placeholder 2">
            <a:extLst>
              <a:ext uri="{FF2B5EF4-FFF2-40B4-BE49-F238E27FC236}">
                <a16:creationId xmlns:a16="http://schemas.microsoft.com/office/drawing/2014/main" id="{1E5A7128-E378-46DC-A7CA-6B5E436C53B1}"/>
              </a:ext>
            </a:extLst>
          </p:cNvPr>
          <p:cNvSpPr>
            <a:spLocks noGrp="1"/>
          </p:cNvSpPr>
          <p:nvPr>
            <p:ph type="sldNum" sz="quarter" idx="10"/>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2104526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met subtitel">
    <p:bg>
      <p:bgPr>
        <a:solidFill>
          <a:schemeClr val="bg1"/>
        </a:solidFill>
        <a:effectLst/>
      </p:bgPr>
    </p:bg>
    <p:spTree>
      <p:nvGrpSpPr>
        <p:cNvPr id="1" name=""/>
        <p:cNvGrpSpPr/>
        <p:nvPr/>
      </p:nvGrpSpPr>
      <p:grpSpPr>
        <a:xfrm>
          <a:off x="0" y="0"/>
          <a:ext cx="0" cy="0"/>
          <a:chOff x="0" y="0"/>
          <a:chExt cx="0" cy="0"/>
        </a:xfrm>
      </p:grpSpPr>
      <p:sp>
        <p:nvSpPr>
          <p:cNvPr id="53" name="Rectangle 3">
            <a:extLst>
              <a:ext uri="{FF2B5EF4-FFF2-40B4-BE49-F238E27FC236}">
                <a16:creationId xmlns:a16="http://schemas.microsoft.com/office/drawing/2014/main" id="{2B10D285-94EA-4EB1-817D-9B5894023DFD}"/>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1" name="Picture Placeholder 20">
            <a:extLst>
              <a:ext uri="{FF2B5EF4-FFF2-40B4-BE49-F238E27FC236}">
                <a16:creationId xmlns:a16="http://schemas.microsoft.com/office/drawing/2014/main" id="{F053FC1F-0C87-464E-9626-4AA4ADFCB446}"/>
              </a:ext>
            </a:extLst>
          </p:cNvPr>
          <p:cNvSpPr>
            <a:spLocks noGrp="1"/>
          </p:cNvSpPr>
          <p:nvPr>
            <p:ph type="pic" sz="quarter" idx="12" hasCustomPrompt="1"/>
          </p:nvPr>
        </p:nvSpPr>
        <p:spPr>
          <a:xfrm>
            <a:off x="614838" y="0"/>
            <a:ext cx="11577160" cy="4144674"/>
          </a:xfrm>
          <a:custGeom>
            <a:avLst/>
            <a:gdLst>
              <a:gd name="connsiteX0" fmla="*/ 0 w 11577160"/>
              <a:gd name="connsiteY0" fmla="*/ 0 h 4144674"/>
              <a:gd name="connsiteX1" fmla="*/ 11577160 w 11577160"/>
              <a:gd name="connsiteY1" fmla="*/ 0 h 4144674"/>
              <a:gd name="connsiteX2" fmla="*/ 11577160 w 11577160"/>
              <a:gd name="connsiteY2" fmla="*/ 3713070 h 4144674"/>
              <a:gd name="connsiteX3" fmla="*/ 4823817 w 11577160"/>
              <a:gd name="connsiteY3" fmla="*/ 3713070 h 4144674"/>
              <a:gd name="connsiteX4" fmla="*/ 4392212 w 11577160"/>
              <a:gd name="connsiteY4" fmla="*/ 4144674 h 4144674"/>
              <a:gd name="connsiteX5" fmla="*/ 609325 w 11577160"/>
              <a:gd name="connsiteY5" fmla="*/ 4144674 h 4144674"/>
              <a:gd name="connsiteX6" fmla="*/ 0 w 11577160"/>
              <a:gd name="connsiteY6" fmla="*/ 3535350 h 4144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77160" h="4144674">
                <a:moveTo>
                  <a:pt x="0" y="0"/>
                </a:moveTo>
                <a:lnTo>
                  <a:pt x="11577160" y="0"/>
                </a:lnTo>
                <a:lnTo>
                  <a:pt x="11577160" y="3713070"/>
                </a:lnTo>
                <a:lnTo>
                  <a:pt x="4823817" y="3713070"/>
                </a:lnTo>
                <a:cubicBezTo>
                  <a:pt x="4585165" y="3713070"/>
                  <a:pt x="4392212" y="3906022"/>
                  <a:pt x="4392212" y="4144674"/>
                </a:cubicBezTo>
                <a:lnTo>
                  <a:pt x="609325" y="4144674"/>
                </a:lnTo>
                <a:cubicBezTo>
                  <a:pt x="272927" y="4144674"/>
                  <a:pt x="0" y="3871747"/>
                  <a:pt x="0" y="3535350"/>
                </a:cubicBez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3979594"/>
            <a:ext cx="6153150" cy="1123949"/>
          </a:xfrm>
        </p:spPr>
        <p:txBody>
          <a:bodyPr anchor="b" anchorCtr="0">
            <a:noAutofit/>
          </a:bodyPr>
          <a:lstStyle>
            <a:lvl1pPr>
              <a:lnSpc>
                <a:spcPct val="80000"/>
              </a:lnSpc>
              <a:defRPr sz="4000" spc="-60" baseline="0">
                <a:solidFill>
                  <a:schemeClr val="tx2"/>
                </a:solidFill>
              </a:defRPr>
            </a:lvl1pPr>
          </a:lstStyle>
          <a:p>
            <a:r>
              <a:rPr lang="nl-NL" noProof="0"/>
              <a:t>Klik om titel toe 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a:t>Klik om afdeling en datum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5" name="Straight Connector 14">
            <a:extLst>
              <a:ext uri="{FF2B5EF4-FFF2-40B4-BE49-F238E27FC236}">
                <a16:creationId xmlns:a16="http://schemas.microsoft.com/office/drawing/2014/main" id="{B6061A2D-2FC7-49E9-9022-09838866AA7E}"/>
              </a:ext>
            </a:extLst>
          </p:cNvPr>
          <p:cNvCxnSpPr>
            <a:cxnSpLocks/>
          </p:cNvCxnSpPr>
          <p:nvPr userDrawn="1"/>
        </p:nvCxnSpPr>
        <p:spPr>
          <a:xfrm>
            <a:off x="5453062" y="5247914"/>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26" name="Rectangle 106">
            <a:extLst>
              <a:ext uri="{FF2B5EF4-FFF2-40B4-BE49-F238E27FC236}">
                <a16:creationId xmlns:a16="http://schemas.microsoft.com/office/drawing/2014/main" id="{66D88E85-C8BF-435A-A766-CFB8BA5F3E42}"/>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31" name="Text Placeholder 25">
            <a:extLst>
              <a:ext uri="{FF2B5EF4-FFF2-40B4-BE49-F238E27FC236}">
                <a16:creationId xmlns:a16="http://schemas.microsoft.com/office/drawing/2014/main" id="{BBE7FF0D-A11C-478D-82C1-4EAA76F26FEC}"/>
              </a:ext>
            </a:extLst>
          </p:cNvPr>
          <p:cNvSpPr>
            <a:spLocks noGrp="1"/>
          </p:cNvSpPr>
          <p:nvPr>
            <p:ph type="body" sz="quarter" idx="13" hasCustomPrompt="1"/>
          </p:nvPr>
        </p:nvSpPr>
        <p:spPr>
          <a:xfrm>
            <a:off x="5419726" y="5472971"/>
            <a:ext cx="6152400" cy="590400"/>
          </a:xfrm>
        </p:spPr>
        <p:txBody>
          <a:bodyPr/>
          <a:lstStyle>
            <a:lvl1pPr>
              <a:lnSpc>
                <a:spcPct val="80000"/>
              </a:lnSpc>
              <a:defRPr sz="4000" spc="-60" baseline="0">
                <a:solidFill>
                  <a:schemeClr val="bg2"/>
                </a:solidFill>
              </a:defRPr>
            </a:lvl1pPr>
          </a:lstStyle>
          <a:p>
            <a:pPr lvl="0"/>
            <a:r>
              <a:rPr lang="nl-NL" noProof="0"/>
              <a:t>Klik om subtitel toe te voegen</a:t>
            </a:r>
          </a:p>
        </p:txBody>
      </p:sp>
      <p:sp>
        <p:nvSpPr>
          <p:cNvPr id="42" name="Rectangle 106">
            <a:extLst>
              <a:ext uri="{FF2B5EF4-FFF2-40B4-BE49-F238E27FC236}">
                <a16:creationId xmlns:a16="http://schemas.microsoft.com/office/drawing/2014/main" id="{D22C04FF-2BBD-4F2B-B882-F82899D4A1BD}"/>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3" name="Groep 2">
            <a:extLst>
              <a:ext uri="{FF2B5EF4-FFF2-40B4-BE49-F238E27FC236}">
                <a16:creationId xmlns:a16="http://schemas.microsoft.com/office/drawing/2014/main" id="{6F02B3C6-631D-4822-B4DB-C6F757FD8769}"/>
              </a:ext>
            </a:extLst>
          </p:cNvPr>
          <p:cNvGrpSpPr/>
          <p:nvPr userDrawn="1"/>
        </p:nvGrpSpPr>
        <p:grpSpPr>
          <a:xfrm>
            <a:off x="12326583" y="1"/>
            <a:ext cx="2329217" cy="5718810"/>
            <a:chOff x="12326583" y="1"/>
            <a:chExt cx="2329217" cy="5718810"/>
          </a:xfrm>
        </p:grpSpPr>
        <p:sp>
          <p:nvSpPr>
            <p:cNvPr id="38" name="Rectangle 106">
              <a:extLst>
                <a:ext uri="{FF2B5EF4-FFF2-40B4-BE49-F238E27FC236}">
                  <a16:creationId xmlns:a16="http://schemas.microsoft.com/office/drawing/2014/main" id="{A6DFDEE3-7213-4A1B-BD16-73602857A5E0}"/>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39" name="Groep 38">
              <a:extLst>
                <a:ext uri="{FF2B5EF4-FFF2-40B4-BE49-F238E27FC236}">
                  <a16:creationId xmlns:a16="http://schemas.microsoft.com/office/drawing/2014/main" id="{09E4CED3-BB4A-4110-B81E-CE2A557D2D70}"/>
                </a:ext>
              </a:extLst>
            </p:cNvPr>
            <p:cNvGrpSpPr>
              <a:grpSpLocks noChangeAspect="1"/>
            </p:cNvGrpSpPr>
            <p:nvPr userDrawn="1"/>
          </p:nvGrpSpPr>
          <p:grpSpPr>
            <a:xfrm>
              <a:off x="12616299" y="4739224"/>
              <a:ext cx="1766851" cy="793244"/>
              <a:chOff x="2766083" y="6357983"/>
              <a:chExt cx="1485890" cy="667104"/>
            </a:xfrm>
          </p:grpSpPr>
          <p:pic>
            <p:nvPicPr>
              <p:cNvPr id="45" name="Picture 15">
                <a:extLst>
                  <a:ext uri="{FF2B5EF4-FFF2-40B4-BE49-F238E27FC236}">
                    <a16:creationId xmlns:a16="http://schemas.microsoft.com/office/drawing/2014/main" id="{56B0DA35-602A-47A3-A33B-1A42C766DDB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6" name="Picture 18">
                <a:extLst>
                  <a:ext uri="{FF2B5EF4-FFF2-40B4-BE49-F238E27FC236}">
                    <a16:creationId xmlns:a16="http://schemas.microsoft.com/office/drawing/2014/main" id="{4B0AA089-9CA7-4986-9B0B-1E2EA8A8145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7" name="Picture 19">
                <a:extLst>
                  <a:ext uri="{FF2B5EF4-FFF2-40B4-BE49-F238E27FC236}">
                    <a16:creationId xmlns:a16="http://schemas.microsoft.com/office/drawing/2014/main" id="{161FA9E9-975D-48C8-80CC-B71ED5E6ECC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8" name="Straight Arrow Connector 23">
                <a:extLst>
                  <a:ext uri="{FF2B5EF4-FFF2-40B4-BE49-F238E27FC236}">
                    <a16:creationId xmlns:a16="http://schemas.microsoft.com/office/drawing/2014/main" id="{F075B050-4DB9-4B32-BE98-3384B146B6CB}"/>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Connector 24">
                <a:extLst>
                  <a:ext uri="{FF2B5EF4-FFF2-40B4-BE49-F238E27FC236}">
                    <a16:creationId xmlns:a16="http://schemas.microsoft.com/office/drawing/2014/main" id="{D9EDB32F-0592-4CEA-A31B-520DCEBC33A8}"/>
                  </a:ext>
                </a:extLst>
              </p:cNvPr>
              <p:cNvCxnSpPr>
                <a:stCxn id="45" idx="0"/>
                <a:endCxn id="45"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26">
                <a:extLst>
                  <a:ext uri="{FF2B5EF4-FFF2-40B4-BE49-F238E27FC236}">
                    <a16:creationId xmlns:a16="http://schemas.microsoft.com/office/drawing/2014/main" id="{2FD2F19B-CE2C-4067-8970-A800CEABDCD1}"/>
                  </a:ext>
                </a:extLst>
              </p:cNvPr>
              <p:cNvCxnSpPr>
                <a:stCxn id="45" idx="3"/>
                <a:endCxn id="45"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1" name="Straight Arrow Connector 27">
                <a:extLst>
                  <a:ext uri="{FF2B5EF4-FFF2-40B4-BE49-F238E27FC236}">
                    <a16:creationId xmlns:a16="http://schemas.microsoft.com/office/drawing/2014/main" id="{A21F9A8E-4718-437A-9C9C-614F8D8E6116}"/>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Oval 28">
                <a:extLst>
                  <a:ext uri="{FF2B5EF4-FFF2-40B4-BE49-F238E27FC236}">
                    <a16:creationId xmlns:a16="http://schemas.microsoft.com/office/drawing/2014/main" id="{0EF24A99-15FA-417C-9DA9-29E89F9F4EFB}"/>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40" name="Groep 39">
              <a:extLst>
                <a:ext uri="{FF2B5EF4-FFF2-40B4-BE49-F238E27FC236}">
                  <a16:creationId xmlns:a16="http://schemas.microsoft.com/office/drawing/2014/main" id="{44ACFC89-278E-4429-96AD-D9AF4F35723A}"/>
                </a:ext>
              </a:extLst>
            </p:cNvPr>
            <p:cNvGrpSpPr/>
            <p:nvPr userDrawn="1"/>
          </p:nvGrpSpPr>
          <p:grpSpPr>
            <a:xfrm>
              <a:off x="12610022" y="1108316"/>
              <a:ext cx="425380" cy="577954"/>
              <a:chOff x="-37364" y="4061531"/>
              <a:chExt cx="571037" cy="775855"/>
            </a:xfrm>
          </p:grpSpPr>
          <p:pic>
            <p:nvPicPr>
              <p:cNvPr id="43" name="Afbeelding 42">
                <a:extLst>
                  <a:ext uri="{FF2B5EF4-FFF2-40B4-BE49-F238E27FC236}">
                    <a16:creationId xmlns:a16="http://schemas.microsoft.com/office/drawing/2014/main" id="{76D1C94F-2678-4538-8AE7-A8F1AE44B733}"/>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44" name="Rectangle 21">
                <a:extLst>
                  <a:ext uri="{FF2B5EF4-FFF2-40B4-BE49-F238E27FC236}">
                    <a16:creationId xmlns:a16="http://schemas.microsoft.com/office/drawing/2014/main" id="{C0795D33-419B-4D90-B7D0-F23B0A229481}"/>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41" name="Afbeelding 40">
              <a:extLst>
                <a:ext uri="{FF2B5EF4-FFF2-40B4-BE49-F238E27FC236}">
                  <a16:creationId xmlns:a16="http://schemas.microsoft.com/office/drawing/2014/main" id="{BBCF88BC-C930-469B-B044-AF9EF5C457A2}"/>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28648965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houd met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6264275" y="1476375"/>
            <a:ext cx="5330825"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tabel toe te voegen</a:t>
            </a:r>
          </a:p>
        </p:txBody>
      </p:sp>
      <p:sp>
        <p:nvSpPr>
          <p:cNvPr id="11" name="Text Placeholder 12">
            <a:extLst>
              <a:ext uri="{FF2B5EF4-FFF2-40B4-BE49-F238E27FC236}">
                <a16:creationId xmlns:a16="http://schemas.microsoft.com/office/drawing/2014/main" id="{F028C813-AC7A-4357-A8D4-1D61F095489D}"/>
              </a:ext>
            </a:extLst>
          </p:cNvPr>
          <p:cNvSpPr>
            <a:spLocks noGrp="1"/>
          </p:cNvSpPr>
          <p:nvPr>
            <p:ph type="body" sz="quarter" idx="10" hasCustomPrompt="1"/>
          </p:nvPr>
        </p:nvSpPr>
        <p:spPr>
          <a:xfrm>
            <a:off x="619125" y="1476375"/>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31" name="Rectangle 106">
            <a:extLst>
              <a:ext uri="{FF2B5EF4-FFF2-40B4-BE49-F238E27FC236}">
                <a16:creationId xmlns:a16="http://schemas.microsoft.com/office/drawing/2014/main" id="{730C924B-F91D-43CC-A0C8-A160AAD5E487}"/>
              </a:ext>
            </a:extLst>
          </p:cNvPr>
          <p:cNvSpPr>
            <a:spLocks noChangeArrowheads="1"/>
          </p:cNvSpPr>
          <p:nvPr userDrawn="1"/>
        </p:nvSpPr>
        <p:spPr bwMode="gray">
          <a:xfrm>
            <a:off x="12326583" y="0"/>
            <a:ext cx="2329217" cy="2696274"/>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Tabel invoegen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tabelvlak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Kies hoeveel kolommen en rijen de tabel moet hebben die je wil invoegen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‘OK’ en de tabel wordt ingevoegd die vervolgens gevuld kan worden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grpSp>
        <p:nvGrpSpPr>
          <p:cNvPr id="13" name="Groep 12">
            <a:extLst>
              <a:ext uri="{FF2B5EF4-FFF2-40B4-BE49-F238E27FC236}">
                <a16:creationId xmlns:a16="http://schemas.microsoft.com/office/drawing/2014/main" id="{0D738BE7-6A7E-46F7-8BF1-965AD4F71B81}"/>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E3A6B80D-90EB-4816-8F06-1FF0DE111259}"/>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15" name="Group 22">
              <a:extLst>
                <a:ext uri="{FF2B5EF4-FFF2-40B4-BE49-F238E27FC236}">
                  <a16:creationId xmlns:a16="http://schemas.microsoft.com/office/drawing/2014/main" id="{CCB39D30-1E27-408F-80D8-32932B5B9480}"/>
                </a:ext>
              </a:extLst>
            </p:cNvPr>
            <p:cNvGrpSpPr/>
            <p:nvPr userDrawn="1"/>
          </p:nvGrpSpPr>
          <p:grpSpPr>
            <a:xfrm>
              <a:off x="-2318863" y="1050055"/>
              <a:ext cx="2044800" cy="534731"/>
              <a:chOff x="-2108199" y="3333735"/>
              <a:chExt cx="2314576" cy="605280"/>
            </a:xfrm>
          </p:grpSpPr>
          <p:grpSp>
            <p:nvGrpSpPr>
              <p:cNvPr id="16" name="Group 9">
                <a:extLst>
                  <a:ext uri="{FF2B5EF4-FFF2-40B4-BE49-F238E27FC236}">
                    <a16:creationId xmlns:a16="http://schemas.microsoft.com/office/drawing/2014/main" id="{1F50881A-2BBC-44BE-9D27-9754AB68E97E}"/>
                  </a:ext>
                </a:extLst>
              </p:cNvPr>
              <p:cNvGrpSpPr/>
              <p:nvPr userDrawn="1"/>
            </p:nvGrpSpPr>
            <p:grpSpPr>
              <a:xfrm>
                <a:off x="-2108199" y="3333735"/>
                <a:ext cx="2314576" cy="605280"/>
                <a:chOff x="-1062434" y="2679700"/>
                <a:chExt cx="2314576" cy="605280"/>
              </a:xfrm>
            </p:grpSpPr>
            <p:pic>
              <p:nvPicPr>
                <p:cNvPr id="18" name="Picture 5">
                  <a:extLst>
                    <a:ext uri="{FF2B5EF4-FFF2-40B4-BE49-F238E27FC236}">
                      <a16:creationId xmlns:a16="http://schemas.microsoft.com/office/drawing/2014/main" id="{C357F009-954B-42E8-9AFE-44B6234E24EC}"/>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19" name="Rectangle 21">
                  <a:extLst>
                    <a:ext uri="{FF2B5EF4-FFF2-40B4-BE49-F238E27FC236}">
                      <a16:creationId xmlns:a16="http://schemas.microsoft.com/office/drawing/2014/main" id="{B5B3C759-A389-411C-B870-027A6960A40B}"/>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17" name="Graphic 19" descr="Close with solid fill">
                <a:extLst>
                  <a:ext uri="{FF2B5EF4-FFF2-40B4-BE49-F238E27FC236}">
                    <a16:creationId xmlns:a16="http://schemas.microsoft.com/office/drawing/2014/main" id="{5B652822-ACAD-45A5-ADBF-D119E46F5B24}"/>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DF3716CF-D9F7-4E85-A572-A8A5E9841A07}"/>
              </a:ext>
            </a:extLst>
          </p:cNvPr>
          <p:cNvSpPr>
            <a:spLocks noGrp="1"/>
          </p:cNvSpPr>
          <p:nvPr>
            <p:ph type="sldNum" sz="quarter" idx="13"/>
          </p:nvPr>
        </p:nvSpPr>
        <p:spPr/>
        <p:txBody>
          <a:bodyPr/>
          <a:lstStyle/>
          <a:p>
            <a:fld id="{5A195573-6125-40C3-AA0C-3AC6CFB9F86B}" type="slidenum">
              <a:rPr lang="en-US" smtClean="0"/>
              <a:pPr/>
              <a:t>‹nr.›</a:t>
            </a:fld>
            <a:endParaRPr lang="en-US"/>
          </a:p>
        </p:txBody>
      </p:sp>
      <p:sp>
        <p:nvSpPr>
          <p:cNvPr id="20" name="Rectangle 106">
            <a:extLst>
              <a:ext uri="{FF2B5EF4-FFF2-40B4-BE49-F238E27FC236}">
                <a16:creationId xmlns:a16="http://schemas.microsoft.com/office/drawing/2014/main" id="{8EE16B0B-B9C9-4621-817F-2DEA06F65CB0}"/>
              </a:ext>
            </a:extLst>
          </p:cNvPr>
          <p:cNvSpPr>
            <a:spLocks noChangeArrowheads="1"/>
          </p:cNvSpPr>
          <p:nvPr userDrawn="1"/>
        </p:nvSpPr>
        <p:spPr bwMode="gray">
          <a:xfrm>
            <a:off x="12326583" y="2942670"/>
            <a:ext cx="2329217" cy="197223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Verticale lijnen toevoegen aan tabel</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Voeg een tabel in. De tabel wordt zonder verticale lijnen ingevoegd</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Om de verticale lijnen toe te voegen; klik in het menu </a:t>
            </a:r>
            <a:br>
              <a:rPr kumimoji="0" lang="nl-NL" altLang="en-US" sz="1000" b="0" i="0" u="none" strike="noStrike" kern="1200" cap="none" spc="-10" normalizeH="0" baseline="0" noProof="0">
                <a:ln>
                  <a:noFill/>
                </a:ln>
                <a:solidFill>
                  <a:schemeClr val="tx1"/>
                </a:solidFill>
                <a:effectLst/>
                <a:uLnTx/>
                <a:uFillTx/>
                <a:latin typeface="Open Sans"/>
                <a:ea typeface="+mn-ea"/>
                <a:cs typeface="+mn-cs"/>
              </a:rPr>
            </a:br>
            <a:r>
              <a:rPr kumimoji="0" lang="nl-NL" altLang="en-US" sz="1000" b="0" i="0" u="none" strike="noStrike" kern="1200" cap="none" spc="-10" normalizeH="0" baseline="0" noProof="0">
                <a:ln>
                  <a:noFill/>
                </a:ln>
                <a:solidFill>
                  <a:schemeClr val="tx1"/>
                </a:solidFill>
                <a:effectLst/>
                <a:uLnTx/>
                <a:uFillTx/>
                <a:latin typeface="Open Sans"/>
                <a:ea typeface="+mn-ea"/>
                <a:cs typeface="+mn-cs"/>
              </a:rPr>
              <a:t>'Opties voor tabelstijlen’, kies de functie 'Gestreepte kolommen' en de verticale lijnen verschijnen</a:t>
            </a:r>
          </a:p>
        </p:txBody>
      </p:sp>
    </p:spTree>
    <p:extLst>
      <p:ext uri="{BB962C8B-B14F-4D97-AF65-F5344CB8AC3E}">
        <p14:creationId xmlns:p14="http://schemas.microsoft.com/office/powerpoint/2010/main" val="170369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abel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4" name="Table Placeholder 3">
            <a:extLst>
              <a:ext uri="{FF2B5EF4-FFF2-40B4-BE49-F238E27FC236}">
                <a16:creationId xmlns:a16="http://schemas.microsoft.com/office/drawing/2014/main" id="{94B40A4D-040D-412B-B077-4F963A67665D}"/>
              </a:ext>
            </a:extLst>
          </p:cNvPr>
          <p:cNvSpPr>
            <a:spLocks noGrp="1"/>
          </p:cNvSpPr>
          <p:nvPr>
            <p:ph type="tbl" sz="quarter" idx="12" hasCustomPrompt="1"/>
          </p:nvPr>
        </p:nvSpPr>
        <p:spPr>
          <a:xfrm>
            <a:off x="619125" y="1476375"/>
            <a:ext cx="10975975"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tabel toe te voegen</a:t>
            </a:r>
          </a:p>
        </p:txBody>
      </p:sp>
      <p:sp>
        <p:nvSpPr>
          <p:cNvPr id="7" name="Rectangle 106">
            <a:extLst>
              <a:ext uri="{FF2B5EF4-FFF2-40B4-BE49-F238E27FC236}">
                <a16:creationId xmlns:a16="http://schemas.microsoft.com/office/drawing/2014/main" id="{A5A0DE91-09F1-4A57-AEC5-58AD14C7204C}"/>
              </a:ext>
            </a:extLst>
          </p:cNvPr>
          <p:cNvSpPr>
            <a:spLocks noChangeArrowheads="1"/>
          </p:cNvSpPr>
          <p:nvPr userDrawn="1"/>
        </p:nvSpPr>
        <p:spPr bwMode="gray">
          <a:xfrm>
            <a:off x="12326583" y="0"/>
            <a:ext cx="2329217" cy="2696274"/>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Tabel invoegen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tabelvlak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Kies hoeveel kolommen en rijen de tabel moet hebben die je wil invoegen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‘OK’ en de tabel wordt ingevoegd die vervolgens gevuld kan worden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vervolgens alle tekst in de tabel, pas de lettergrootte aan naar 14pt en kleur de zwarte tekst om naar donkerblauw</a:t>
            </a:r>
          </a:p>
        </p:txBody>
      </p:sp>
      <p:sp>
        <p:nvSpPr>
          <p:cNvPr id="3" name="Slide Number Placeholder 2">
            <a:extLst>
              <a:ext uri="{FF2B5EF4-FFF2-40B4-BE49-F238E27FC236}">
                <a16:creationId xmlns:a16="http://schemas.microsoft.com/office/drawing/2014/main" id="{E1B7A5D4-DEE1-41E7-A578-DE688BC982F1}"/>
              </a:ext>
            </a:extLst>
          </p:cNvPr>
          <p:cNvSpPr>
            <a:spLocks noGrp="1"/>
          </p:cNvSpPr>
          <p:nvPr>
            <p:ph type="sldNum" sz="quarter" idx="13"/>
          </p:nvPr>
        </p:nvSpPr>
        <p:spPr/>
        <p:txBody>
          <a:bodyPr/>
          <a:lstStyle/>
          <a:p>
            <a:fld id="{5A195573-6125-40C3-AA0C-3AC6CFB9F86B}" type="slidenum">
              <a:rPr lang="en-US" smtClean="0"/>
              <a:pPr/>
              <a:t>‹nr.›</a:t>
            </a:fld>
            <a:endParaRPr lang="en-US"/>
          </a:p>
        </p:txBody>
      </p:sp>
      <p:sp>
        <p:nvSpPr>
          <p:cNvPr id="6" name="Rectangle 106">
            <a:extLst>
              <a:ext uri="{FF2B5EF4-FFF2-40B4-BE49-F238E27FC236}">
                <a16:creationId xmlns:a16="http://schemas.microsoft.com/office/drawing/2014/main" id="{3021B20F-17DF-401E-BBA5-726BBD4791C7}"/>
              </a:ext>
            </a:extLst>
          </p:cNvPr>
          <p:cNvSpPr>
            <a:spLocks noChangeArrowheads="1"/>
          </p:cNvSpPr>
          <p:nvPr userDrawn="1"/>
        </p:nvSpPr>
        <p:spPr bwMode="gray">
          <a:xfrm>
            <a:off x="12326583" y="2942670"/>
            <a:ext cx="2329217" cy="1972230"/>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Verticale lijnen toevoegen aan tabel</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Voeg een tabel in. De tabel wordt zonder verticale lijnen ingevoegd</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Om de verticale lijnen toe te voegen; klik in het menu </a:t>
            </a:r>
            <a:br>
              <a:rPr kumimoji="0" lang="nl-NL" altLang="en-US" sz="1000" b="0" i="0" u="none" strike="noStrike" kern="1200" cap="none" spc="-10" normalizeH="0" baseline="0" noProof="0">
                <a:ln>
                  <a:noFill/>
                </a:ln>
                <a:solidFill>
                  <a:schemeClr val="tx1"/>
                </a:solidFill>
                <a:effectLst/>
                <a:uLnTx/>
                <a:uFillTx/>
                <a:latin typeface="Open Sans"/>
                <a:ea typeface="+mn-ea"/>
                <a:cs typeface="+mn-cs"/>
              </a:rPr>
            </a:br>
            <a:r>
              <a:rPr kumimoji="0" lang="nl-NL" altLang="en-US" sz="1000" b="0" i="0" u="none" strike="noStrike" kern="1200" cap="none" spc="-10" normalizeH="0" baseline="0" noProof="0">
                <a:ln>
                  <a:noFill/>
                </a:ln>
                <a:solidFill>
                  <a:schemeClr val="tx1"/>
                </a:solidFill>
                <a:effectLst/>
                <a:uLnTx/>
                <a:uFillTx/>
                <a:latin typeface="Open Sans"/>
                <a:ea typeface="+mn-ea"/>
                <a:cs typeface="+mn-cs"/>
              </a:rPr>
              <a:t>'Opties voor tabelstijlen’, kies de functie 'Gestreepte kolommen' en de verticale lijnen verschijnen</a:t>
            </a:r>
          </a:p>
        </p:txBody>
      </p:sp>
    </p:spTree>
    <p:extLst>
      <p:ext uri="{BB962C8B-B14F-4D97-AF65-F5344CB8AC3E}">
        <p14:creationId xmlns:p14="http://schemas.microsoft.com/office/powerpoint/2010/main" val="1367498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 met grafiek rech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264276" y="1476375"/>
            <a:ext cx="5330824"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8" name="Text Placeholder 12">
            <a:extLst>
              <a:ext uri="{FF2B5EF4-FFF2-40B4-BE49-F238E27FC236}">
                <a16:creationId xmlns:a16="http://schemas.microsoft.com/office/drawing/2014/main" id="{CC64508F-FB4D-4117-A07D-F5E6D9501D14}"/>
              </a:ext>
            </a:extLst>
          </p:cNvPr>
          <p:cNvSpPr>
            <a:spLocks noGrp="1"/>
          </p:cNvSpPr>
          <p:nvPr>
            <p:ph type="body" sz="quarter" idx="10" hasCustomPrompt="1"/>
          </p:nvPr>
        </p:nvSpPr>
        <p:spPr>
          <a:xfrm>
            <a:off x="61912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11" name="Text Placeholder 3">
            <a:extLst>
              <a:ext uri="{FF2B5EF4-FFF2-40B4-BE49-F238E27FC236}">
                <a16:creationId xmlns:a16="http://schemas.microsoft.com/office/drawing/2014/main" id="{A573C153-27EA-4A91-9162-722BE6E06CAD}"/>
              </a:ext>
            </a:extLst>
          </p:cNvPr>
          <p:cNvSpPr>
            <a:spLocks noGrp="1"/>
          </p:cNvSpPr>
          <p:nvPr>
            <p:ph type="body" sz="quarter" idx="18" hasCustomPrompt="1"/>
          </p:nvPr>
        </p:nvSpPr>
        <p:spPr>
          <a:xfrm>
            <a:off x="6400153"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grpSp>
        <p:nvGrpSpPr>
          <p:cNvPr id="13" name="Groep 12">
            <a:extLst>
              <a:ext uri="{FF2B5EF4-FFF2-40B4-BE49-F238E27FC236}">
                <a16:creationId xmlns:a16="http://schemas.microsoft.com/office/drawing/2014/main" id="{39D28042-45AB-4F8C-A0C9-EF684DE5B4DB}"/>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3FB83E7A-138B-4198-9501-4160394F1F1B}"/>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18" name="Group 22">
              <a:extLst>
                <a:ext uri="{FF2B5EF4-FFF2-40B4-BE49-F238E27FC236}">
                  <a16:creationId xmlns:a16="http://schemas.microsoft.com/office/drawing/2014/main" id="{4B9181B1-0FC2-43EA-A5E5-7F2684792BD0}"/>
                </a:ext>
              </a:extLst>
            </p:cNvPr>
            <p:cNvGrpSpPr/>
            <p:nvPr userDrawn="1"/>
          </p:nvGrpSpPr>
          <p:grpSpPr>
            <a:xfrm>
              <a:off x="-2318863" y="1050055"/>
              <a:ext cx="2044800" cy="534731"/>
              <a:chOff x="-2108199" y="3333735"/>
              <a:chExt cx="2314576" cy="605280"/>
            </a:xfrm>
          </p:grpSpPr>
          <p:grpSp>
            <p:nvGrpSpPr>
              <p:cNvPr id="19" name="Group 9">
                <a:extLst>
                  <a:ext uri="{FF2B5EF4-FFF2-40B4-BE49-F238E27FC236}">
                    <a16:creationId xmlns:a16="http://schemas.microsoft.com/office/drawing/2014/main" id="{41B5B16A-7983-4922-B06F-1B9FB8222C3A}"/>
                  </a:ext>
                </a:extLst>
              </p:cNvPr>
              <p:cNvGrpSpPr/>
              <p:nvPr userDrawn="1"/>
            </p:nvGrpSpPr>
            <p:grpSpPr>
              <a:xfrm>
                <a:off x="-2108199" y="3333735"/>
                <a:ext cx="2314576" cy="605280"/>
                <a:chOff x="-1062434" y="2679700"/>
                <a:chExt cx="2314576" cy="605280"/>
              </a:xfrm>
            </p:grpSpPr>
            <p:pic>
              <p:nvPicPr>
                <p:cNvPr id="25" name="Picture 5">
                  <a:extLst>
                    <a:ext uri="{FF2B5EF4-FFF2-40B4-BE49-F238E27FC236}">
                      <a16:creationId xmlns:a16="http://schemas.microsoft.com/office/drawing/2014/main" id="{6F924BE0-7547-4ADB-B5C8-6B1AD42860BB}"/>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6" name="Rectangle 21">
                  <a:extLst>
                    <a:ext uri="{FF2B5EF4-FFF2-40B4-BE49-F238E27FC236}">
                      <a16:creationId xmlns:a16="http://schemas.microsoft.com/office/drawing/2014/main" id="{65EA48B2-4247-424F-AA38-1B9E1BF2236D}"/>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24" name="Graphic 19" descr="Close with solid fill">
                <a:extLst>
                  <a:ext uri="{FF2B5EF4-FFF2-40B4-BE49-F238E27FC236}">
                    <a16:creationId xmlns:a16="http://schemas.microsoft.com/office/drawing/2014/main" id="{9CB9F003-E90D-4944-83B7-1D24E4D23F35}"/>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0DDE9399-B94D-49BE-87E3-76B5B785CBDA}"/>
              </a:ext>
            </a:extLst>
          </p:cNvPr>
          <p:cNvSpPr>
            <a:spLocks noGrp="1"/>
          </p:cNvSpPr>
          <p:nvPr>
            <p:ph type="sldNum" sz="quarter" idx="19"/>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6807275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nhoud met grafiek link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5" y="1476375"/>
            <a:ext cx="5330824"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8" name="Text Placeholder 12">
            <a:extLst>
              <a:ext uri="{FF2B5EF4-FFF2-40B4-BE49-F238E27FC236}">
                <a16:creationId xmlns:a16="http://schemas.microsoft.com/office/drawing/2014/main" id="{4D3B61F8-A508-4E1F-AB2C-57AEA9320D93}"/>
              </a:ext>
            </a:extLst>
          </p:cNvPr>
          <p:cNvSpPr>
            <a:spLocks noGrp="1"/>
          </p:cNvSpPr>
          <p:nvPr>
            <p:ph type="body" sz="quarter" idx="10" hasCustomPrompt="1"/>
          </p:nvPr>
        </p:nvSpPr>
        <p:spPr>
          <a:xfrm>
            <a:off x="6264275" y="1476374"/>
            <a:ext cx="5330825"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sp>
        <p:nvSpPr>
          <p:cNvPr id="11" name="Text Placeholder 3">
            <a:extLst>
              <a:ext uri="{FF2B5EF4-FFF2-40B4-BE49-F238E27FC236}">
                <a16:creationId xmlns:a16="http://schemas.microsoft.com/office/drawing/2014/main" id="{3970DEE3-03AB-4155-86AF-0AFDC23EC764}"/>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grpSp>
        <p:nvGrpSpPr>
          <p:cNvPr id="13" name="Groep 12">
            <a:extLst>
              <a:ext uri="{FF2B5EF4-FFF2-40B4-BE49-F238E27FC236}">
                <a16:creationId xmlns:a16="http://schemas.microsoft.com/office/drawing/2014/main" id="{59203073-DE59-416A-AA44-7F372A9FDBB1}"/>
              </a:ext>
            </a:extLst>
          </p:cNvPr>
          <p:cNvGrpSpPr/>
          <p:nvPr userDrawn="1"/>
        </p:nvGrpSpPr>
        <p:grpSpPr>
          <a:xfrm>
            <a:off x="-2463800" y="0"/>
            <a:ext cx="2329217" cy="2718588"/>
            <a:chOff x="-2463800" y="0"/>
            <a:chExt cx="2329217" cy="2718588"/>
          </a:xfrm>
        </p:grpSpPr>
        <p:sp>
          <p:nvSpPr>
            <p:cNvPr id="14" name="Rectangle 106">
              <a:extLst>
                <a:ext uri="{FF2B5EF4-FFF2-40B4-BE49-F238E27FC236}">
                  <a16:creationId xmlns:a16="http://schemas.microsoft.com/office/drawing/2014/main" id="{F5FFBB0E-E7AA-4195-BFDA-AD4AAE8AF179}"/>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15" name="Group 22">
              <a:extLst>
                <a:ext uri="{FF2B5EF4-FFF2-40B4-BE49-F238E27FC236}">
                  <a16:creationId xmlns:a16="http://schemas.microsoft.com/office/drawing/2014/main" id="{D1B56FAE-4A4A-4024-A4A6-138655FC3BEA}"/>
                </a:ext>
              </a:extLst>
            </p:cNvPr>
            <p:cNvGrpSpPr/>
            <p:nvPr userDrawn="1"/>
          </p:nvGrpSpPr>
          <p:grpSpPr>
            <a:xfrm>
              <a:off x="-2318863" y="1050055"/>
              <a:ext cx="2044800" cy="534731"/>
              <a:chOff x="-2108199" y="3333735"/>
              <a:chExt cx="2314576" cy="605280"/>
            </a:xfrm>
          </p:grpSpPr>
          <p:grpSp>
            <p:nvGrpSpPr>
              <p:cNvPr id="16" name="Group 9">
                <a:extLst>
                  <a:ext uri="{FF2B5EF4-FFF2-40B4-BE49-F238E27FC236}">
                    <a16:creationId xmlns:a16="http://schemas.microsoft.com/office/drawing/2014/main" id="{4445C993-2037-441B-9505-E53F3662739F}"/>
                  </a:ext>
                </a:extLst>
              </p:cNvPr>
              <p:cNvGrpSpPr/>
              <p:nvPr userDrawn="1"/>
            </p:nvGrpSpPr>
            <p:grpSpPr>
              <a:xfrm>
                <a:off x="-2108199" y="3333735"/>
                <a:ext cx="2314576" cy="605280"/>
                <a:chOff x="-1062434" y="2679700"/>
                <a:chExt cx="2314576" cy="605280"/>
              </a:xfrm>
            </p:grpSpPr>
            <p:pic>
              <p:nvPicPr>
                <p:cNvPr id="18" name="Picture 5">
                  <a:extLst>
                    <a:ext uri="{FF2B5EF4-FFF2-40B4-BE49-F238E27FC236}">
                      <a16:creationId xmlns:a16="http://schemas.microsoft.com/office/drawing/2014/main" id="{883BEEDD-CF51-4837-AC93-782143669D62}"/>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19" name="Rectangle 21">
                  <a:extLst>
                    <a:ext uri="{FF2B5EF4-FFF2-40B4-BE49-F238E27FC236}">
                      <a16:creationId xmlns:a16="http://schemas.microsoft.com/office/drawing/2014/main" id="{EEB4948F-4504-49F1-AE4F-FDEE036985B4}"/>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17" name="Graphic 19" descr="Close with solid fill">
                <a:extLst>
                  <a:ext uri="{FF2B5EF4-FFF2-40B4-BE49-F238E27FC236}">
                    <a16:creationId xmlns:a16="http://schemas.microsoft.com/office/drawing/2014/main" id="{6AB26215-EC34-49DB-ABEE-8F7B0EEAA60F}"/>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0BFCFFBD-719A-4FAA-A247-AC7B7013957D}"/>
              </a:ext>
            </a:extLst>
          </p:cNvPr>
          <p:cNvSpPr>
            <a:spLocks noGrp="1"/>
          </p:cNvSpPr>
          <p:nvPr>
            <p:ph type="sldNum" sz="quarter" idx="18"/>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42777396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koloms grafiek">
    <p:spTree>
      <p:nvGrpSpPr>
        <p:cNvPr id="1" name=""/>
        <p:cNvGrpSpPr/>
        <p:nvPr/>
      </p:nvGrpSpPr>
      <p:grpSpPr>
        <a:xfrm>
          <a:off x="0" y="0"/>
          <a:ext cx="0" cy="0"/>
          <a:chOff x="0" y="0"/>
          <a:chExt cx="0" cy="0"/>
        </a:xfrm>
      </p:grpSpPr>
      <p:sp>
        <p:nvSpPr>
          <p:cNvPr id="13" name="Chart Placeholder 5">
            <a:extLst>
              <a:ext uri="{FF2B5EF4-FFF2-40B4-BE49-F238E27FC236}">
                <a16:creationId xmlns:a16="http://schemas.microsoft.com/office/drawing/2014/main" id="{399BE0BD-5C57-4F3C-BAE5-6DDEE19D7616}"/>
              </a:ext>
            </a:extLst>
          </p:cNvPr>
          <p:cNvSpPr>
            <a:spLocks noGrp="1"/>
          </p:cNvSpPr>
          <p:nvPr>
            <p:ph type="chart" sz="quarter" idx="16" hasCustomPrompt="1"/>
          </p:nvPr>
        </p:nvSpPr>
        <p:spPr>
          <a:xfrm>
            <a:off x="6264276" y="1476375"/>
            <a:ext cx="5330824"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12" name="Chart Placeholder 5">
            <a:extLst>
              <a:ext uri="{FF2B5EF4-FFF2-40B4-BE49-F238E27FC236}">
                <a16:creationId xmlns:a16="http://schemas.microsoft.com/office/drawing/2014/main" id="{9B32F7E6-012D-47BA-9B6E-EBE47DCE3AFF}"/>
              </a:ext>
            </a:extLst>
          </p:cNvPr>
          <p:cNvSpPr>
            <a:spLocks noGrp="1"/>
          </p:cNvSpPr>
          <p:nvPr>
            <p:ph type="chart" sz="quarter" idx="12" hasCustomPrompt="1"/>
          </p:nvPr>
        </p:nvSpPr>
        <p:spPr>
          <a:xfrm>
            <a:off x="619125" y="1476375"/>
            <a:ext cx="5330824"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15" name="Text Placeholder 3">
            <a:extLst>
              <a:ext uri="{FF2B5EF4-FFF2-40B4-BE49-F238E27FC236}">
                <a16:creationId xmlns:a16="http://schemas.microsoft.com/office/drawing/2014/main" id="{1EBEB4EC-9E6D-4DE7-87A4-EF91AF2246DA}"/>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sp>
        <p:nvSpPr>
          <p:cNvPr id="16" name="Text Placeholder 3">
            <a:extLst>
              <a:ext uri="{FF2B5EF4-FFF2-40B4-BE49-F238E27FC236}">
                <a16:creationId xmlns:a16="http://schemas.microsoft.com/office/drawing/2014/main" id="{00E68F04-5757-45F4-8CBD-9E15A314E241}"/>
              </a:ext>
            </a:extLst>
          </p:cNvPr>
          <p:cNvSpPr>
            <a:spLocks noGrp="1"/>
          </p:cNvSpPr>
          <p:nvPr>
            <p:ph type="body" sz="quarter" idx="18" hasCustomPrompt="1"/>
          </p:nvPr>
        </p:nvSpPr>
        <p:spPr>
          <a:xfrm>
            <a:off x="6400153"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sp>
        <p:nvSpPr>
          <p:cNvPr id="3" name="Slide Number Placeholder 2">
            <a:extLst>
              <a:ext uri="{FF2B5EF4-FFF2-40B4-BE49-F238E27FC236}">
                <a16:creationId xmlns:a16="http://schemas.microsoft.com/office/drawing/2014/main" id="{D20A1D17-3D5D-46FC-B0D0-C84CC5207354}"/>
              </a:ext>
            </a:extLst>
          </p:cNvPr>
          <p:cNvSpPr>
            <a:spLocks noGrp="1"/>
          </p:cNvSpPr>
          <p:nvPr>
            <p:ph type="sldNum" sz="quarter" idx="19"/>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8740562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rafiek met omschrijv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5" y="1476375"/>
            <a:ext cx="7350500"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8" name="Text Placeholder 3">
            <a:extLst>
              <a:ext uri="{FF2B5EF4-FFF2-40B4-BE49-F238E27FC236}">
                <a16:creationId xmlns:a16="http://schemas.microsoft.com/office/drawing/2014/main" id="{9F16F9E9-67C9-49B5-B2A3-BB6AC1FE5D58}"/>
              </a:ext>
            </a:extLst>
          </p:cNvPr>
          <p:cNvSpPr>
            <a:spLocks noGrp="1"/>
          </p:cNvSpPr>
          <p:nvPr>
            <p:ph type="body" sz="quarter" idx="17" hasCustomPrompt="1"/>
          </p:nvPr>
        </p:nvSpPr>
        <p:spPr>
          <a:xfrm>
            <a:off x="755650" y="5600928"/>
            <a:ext cx="2803338" cy="195447"/>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sp>
        <p:nvSpPr>
          <p:cNvPr id="14" name="Text Placeholder 12">
            <a:extLst>
              <a:ext uri="{FF2B5EF4-FFF2-40B4-BE49-F238E27FC236}">
                <a16:creationId xmlns:a16="http://schemas.microsoft.com/office/drawing/2014/main" id="{FFB0E874-F8D9-42E2-8E52-4692C676BEB5}"/>
              </a:ext>
            </a:extLst>
          </p:cNvPr>
          <p:cNvSpPr>
            <a:spLocks noGrp="1"/>
          </p:cNvSpPr>
          <p:nvPr>
            <p:ph type="body" sz="quarter" idx="18" hasCustomPrompt="1"/>
          </p:nvPr>
        </p:nvSpPr>
        <p:spPr>
          <a:xfrm>
            <a:off x="8139953" y="1476374"/>
            <a:ext cx="3455147" cy="4320000"/>
          </a:xfrm>
        </p:spPr>
        <p:txBody>
          <a:bodyPr tIns="36000">
            <a:noAutofit/>
          </a:bodyPr>
          <a:lstStyle>
            <a:lvl1pPr>
              <a:lnSpc>
                <a:spcPct val="90000"/>
              </a:lnSpc>
              <a:spcBef>
                <a:spcPts val="0"/>
              </a:spcBef>
              <a:spcAft>
                <a:spcPts val="0"/>
              </a:spcAft>
              <a:defRPr sz="1800" b="1">
                <a:solidFill>
                  <a:schemeClr val="tx2"/>
                </a:solidFill>
              </a:defRPr>
            </a:lvl1pPr>
            <a:lvl2pPr marL="0" indent="0">
              <a:lnSpc>
                <a:spcPct val="90000"/>
              </a:lnSpc>
              <a:spcBef>
                <a:spcPts val="0"/>
              </a:spcBef>
              <a:spcAft>
                <a:spcPts val="0"/>
              </a:spcAft>
              <a:buNone/>
              <a:defRPr sz="1800">
                <a:solidFill>
                  <a:schemeClr val="bg2"/>
                </a:solidFill>
              </a:defRPr>
            </a:lvl2pPr>
            <a:lvl3pPr marL="0" indent="0">
              <a:lnSpc>
                <a:spcPct val="90000"/>
              </a:lnSpc>
              <a:spcBef>
                <a:spcPts val="0"/>
              </a:spcBef>
              <a:spcAft>
                <a:spcPts val="0"/>
              </a:spcAft>
              <a:buNone/>
              <a:defRPr sz="1800">
                <a:solidFill>
                  <a:schemeClr val="tx1"/>
                </a:solidFill>
              </a:defRPr>
            </a:lvl3pPr>
            <a:lvl4pPr marL="180975" indent="-180975">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4pPr>
            <a:lvl5pPr marL="36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5pPr>
            <a:lvl6pPr marL="54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6pPr>
            <a:lvl7pPr marL="72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7pPr>
            <a:lvl8pPr marL="90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8pPr>
            <a:lvl9pPr marL="1080000" indent="-180000">
              <a:lnSpc>
                <a:spcPct val="90000"/>
              </a:lnSpc>
              <a:spcBef>
                <a:spcPts val="0"/>
              </a:spcBef>
              <a:spcAft>
                <a:spcPts val="0"/>
              </a:spcAft>
              <a:buClr>
                <a:schemeClr val="tx1"/>
              </a:buClr>
              <a:buSzPct val="96000"/>
              <a:buFont typeface="Calibri" panose="020F0502020204030204" pitchFamily="34" charset="0"/>
              <a:buChar char="•"/>
              <a:defRPr sz="1800">
                <a:solidFill>
                  <a:schemeClr val="tx1"/>
                </a:solidFill>
              </a:defRPr>
            </a:lvl9pPr>
          </a:lstStyle>
          <a:p>
            <a:pPr lvl="0"/>
            <a:r>
              <a:rPr lang="nl-NL" noProof="0"/>
              <a:t>Klik om kop toe te voegen</a:t>
            </a:r>
          </a:p>
          <a:p>
            <a:pPr lvl="1"/>
            <a:r>
              <a:rPr lang="nl-NL" noProof="0" err="1"/>
              <a:t>Subkop</a:t>
            </a:r>
            <a:endParaRPr lang="nl-NL" noProof="0"/>
          </a:p>
          <a:p>
            <a:pPr lvl="2"/>
            <a:r>
              <a:rPr lang="nl-NL" noProof="0"/>
              <a:t>Body tekst </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a:p>
            <a:pPr lvl="7"/>
            <a:r>
              <a:rPr lang="nl-NL" noProof="0" err="1"/>
              <a:t>Bullet</a:t>
            </a:r>
            <a:r>
              <a:rPr lang="nl-NL" noProof="0"/>
              <a:t> niveau 5</a:t>
            </a:r>
          </a:p>
          <a:p>
            <a:pPr lvl="8"/>
            <a:r>
              <a:rPr lang="nl-NL" noProof="0" err="1"/>
              <a:t>Bullet</a:t>
            </a:r>
            <a:r>
              <a:rPr lang="nl-NL" noProof="0"/>
              <a:t> niveau 6</a:t>
            </a:r>
          </a:p>
        </p:txBody>
      </p:sp>
      <p:grpSp>
        <p:nvGrpSpPr>
          <p:cNvPr id="13" name="Groep 12">
            <a:extLst>
              <a:ext uri="{FF2B5EF4-FFF2-40B4-BE49-F238E27FC236}">
                <a16:creationId xmlns:a16="http://schemas.microsoft.com/office/drawing/2014/main" id="{5E83B0FA-B23A-496C-B195-75212D27D47C}"/>
              </a:ext>
            </a:extLst>
          </p:cNvPr>
          <p:cNvGrpSpPr/>
          <p:nvPr userDrawn="1"/>
        </p:nvGrpSpPr>
        <p:grpSpPr>
          <a:xfrm>
            <a:off x="-2463800" y="0"/>
            <a:ext cx="2329217" cy="2718588"/>
            <a:chOff x="-2463800" y="0"/>
            <a:chExt cx="2329217" cy="2718588"/>
          </a:xfrm>
        </p:grpSpPr>
        <p:sp>
          <p:nvSpPr>
            <p:cNvPr id="15" name="Rectangle 106">
              <a:extLst>
                <a:ext uri="{FF2B5EF4-FFF2-40B4-BE49-F238E27FC236}">
                  <a16:creationId xmlns:a16="http://schemas.microsoft.com/office/drawing/2014/main" id="{A74CD945-E3B1-44BB-9078-0B33E75FD2D3}"/>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16" name="Group 22">
              <a:extLst>
                <a:ext uri="{FF2B5EF4-FFF2-40B4-BE49-F238E27FC236}">
                  <a16:creationId xmlns:a16="http://schemas.microsoft.com/office/drawing/2014/main" id="{5EBB861B-324D-4050-98CB-5FC1944AA212}"/>
                </a:ext>
              </a:extLst>
            </p:cNvPr>
            <p:cNvGrpSpPr/>
            <p:nvPr userDrawn="1"/>
          </p:nvGrpSpPr>
          <p:grpSpPr>
            <a:xfrm>
              <a:off x="-2318863" y="1050055"/>
              <a:ext cx="2044800" cy="534731"/>
              <a:chOff x="-2108199" y="3333735"/>
              <a:chExt cx="2314576" cy="605280"/>
            </a:xfrm>
          </p:grpSpPr>
          <p:grpSp>
            <p:nvGrpSpPr>
              <p:cNvPr id="17" name="Group 9">
                <a:extLst>
                  <a:ext uri="{FF2B5EF4-FFF2-40B4-BE49-F238E27FC236}">
                    <a16:creationId xmlns:a16="http://schemas.microsoft.com/office/drawing/2014/main" id="{C496B105-25C3-46D5-9ED3-09FABD170D3C}"/>
                  </a:ext>
                </a:extLst>
              </p:cNvPr>
              <p:cNvGrpSpPr/>
              <p:nvPr userDrawn="1"/>
            </p:nvGrpSpPr>
            <p:grpSpPr>
              <a:xfrm>
                <a:off x="-2108199" y="3333735"/>
                <a:ext cx="2314576" cy="605280"/>
                <a:chOff x="-1062434" y="2679700"/>
                <a:chExt cx="2314576" cy="605280"/>
              </a:xfrm>
            </p:grpSpPr>
            <p:pic>
              <p:nvPicPr>
                <p:cNvPr id="19" name="Picture 5">
                  <a:extLst>
                    <a:ext uri="{FF2B5EF4-FFF2-40B4-BE49-F238E27FC236}">
                      <a16:creationId xmlns:a16="http://schemas.microsoft.com/office/drawing/2014/main" id="{4823FC08-9FD5-40F2-BE2D-08A85D82899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20" name="Rectangle 21">
                  <a:extLst>
                    <a:ext uri="{FF2B5EF4-FFF2-40B4-BE49-F238E27FC236}">
                      <a16:creationId xmlns:a16="http://schemas.microsoft.com/office/drawing/2014/main" id="{84EFE7DE-989D-4C7A-8CF0-BE5D23DA2A01}"/>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18" name="Graphic 19" descr="Close with solid fill">
                <a:extLst>
                  <a:ext uri="{FF2B5EF4-FFF2-40B4-BE49-F238E27FC236}">
                    <a16:creationId xmlns:a16="http://schemas.microsoft.com/office/drawing/2014/main" id="{39A81122-C4E6-45E7-B5B7-9AE166503FB8}"/>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055F4FBA-9445-444C-A054-7B40458BA830}"/>
              </a:ext>
            </a:extLst>
          </p:cNvPr>
          <p:cNvSpPr>
            <a:spLocks noGrp="1"/>
          </p:cNvSpPr>
          <p:nvPr>
            <p:ph type="sldNum" sz="quarter" idx="19"/>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27939373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Grafiek paginagroo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noAutofit/>
          </a:bodyPr>
          <a:lstStyle>
            <a:lvl1pPr>
              <a:defRPr/>
            </a:lvl1pPr>
          </a:lstStyle>
          <a:p>
            <a:r>
              <a:rPr lang="nl-NL" noProof="0"/>
              <a:t>Klik om titel toe te voegen</a:t>
            </a:r>
          </a:p>
        </p:txBody>
      </p:sp>
      <p:sp>
        <p:nvSpPr>
          <p:cNvPr id="6" name="Chart Placeholder 5">
            <a:extLst>
              <a:ext uri="{FF2B5EF4-FFF2-40B4-BE49-F238E27FC236}">
                <a16:creationId xmlns:a16="http://schemas.microsoft.com/office/drawing/2014/main" id="{AF2C0AF9-9479-4176-A7DB-2B958BF52B55}"/>
              </a:ext>
            </a:extLst>
          </p:cNvPr>
          <p:cNvSpPr>
            <a:spLocks noGrp="1"/>
          </p:cNvSpPr>
          <p:nvPr>
            <p:ph type="chart" sz="quarter" idx="12" hasCustomPrompt="1"/>
          </p:nvPr>
        </p:nvSpPr>
        <p:spPr>
          <a:xfrm>
            <a:off x="619124" y="1476375"/>
            <a:ext cx="10975975" cy="4320000"/>
          </a:xfrm>
        </p:spPr>
        <p:txBody>
          <a:bodyPr tIns="0" anchor="ctr" anchorCtr="1"/>
          <a:lstStyle>
            <a:lvl1pPr algn="l">
              <a:spcBef>
                <a:spcPts val="0"/>
              </a:spcBef>
              <a:defRPr sz="1200">
                <a:solidFill>
                  <a:schemeClr val="tx1"/>
                </a:solidFill>
              </a:defRPr>
            </a:lvl1pPr>
          </a:lstStyle>
          <a:p>
            <a:r>
              <a:rPr lang="nl-NL" noProof="0"/>
              <a:t>Klik op icoon om</a:t>
            </a:r>
            <a:br>
              <a:rPr lang="nl-NL" noProof="0"/>
            </a:br>
            <a:r>
              <a:rPr lang="nl-NL" noProof="0"/>
              <a:t>grafiek toe te voegen</a:t>
            </a:r>
          </a:p>
        </p:txBody>
      </p:sp>
      <p:sp>
        <p:nvSpPr>
          <p:cNvPr id="8" name="Text Placeholder 3">
            <a:extLst>
              <a:ext uri="{FF2B5EF4-FFF2-40B4-BE49-F238E27FC236}">
                <a16:creationId xmlns:a16="http://schemas.microsoft.com/office/drawing/2014/main" id="{C8655664-2E79-4A28-A352-F5976C49E661}"/>
              </a:ext>
            </a:extLst>
          </p:cNvPr>
          <p:cNvSpPr>
            <a:spLocks noGrp="1"/>
          </p:cNvSpPr>
          <p:nvPr>
            <p:ph type="body" sz="quarter" idx="15" hasCustomPrompt="1"/>
          </p:nvPr>
        </p:nvSpPr>
        <p:spPr>
          <a:xfrm>
            <a:off x="10001250" y="5372657"/>
            <a:ext cx="1593849" cy="423718"/>
          </a:xfrm>
        </p:spPr>
        <p:txBody>
          <a:bodyPr lIns="0" rIns="0"/>
          <a:lstStyle>
            <a:lvl1pPr>
              <a:defRPr sz="800">
                <a:solidFill>
                  <a:schemeClr val="tx1"/>
                </a:solidFill>
              </a:defRPr>
            </a:lvl1pPr>
            <a:lvl2pPr>
              <a:defRPr sz="800"/>
            </a:lvl2pPr>
            <a:lvl3pPr>
              <a:defRPr sz="800"/>
            </a:lvl3pPr>
            <a:lvl4pPr>
              <a:defRPr sz="800"/>
            </a:lvl4pPr>
            <a:lvl5pPr>
              <a:defRPr sz="800"/>
            </a:lvl5pPr>
          </a:lstStyle>
          <a:p>
            <a:pPr lvl="0"/>
            <a:r>
              <a:rPr lang="nl-NL" noProof="0"/>
              <a:t>Klik om brontekst toe te voegen</a:t>
            </a:r>
          </a:p>
        </p:txBody>
      </p:sp>
      <p:sp>
        <p:nvSpPr>
          <p:cNvPr id="3" name="Slide Number Placeholder 2">
            <a:extLst>
              <a:ext uri="{FF2B5EF4-FFF2-40B4-BE49-F238E27FC236}">
                <a16:creationId xmlns:a16="http://schemas.microsoft.com/office/drawing/2014/main" id="{AFEBCDD1-076B-4614-9C4A-B85E5201A97B}"/>
              </a:ext>
            </a:extLst>
          </p:cNvPr>
          <p:cNvSpPr>
            <a:spLocks noGrp="1"/>
          </p:cNvSpPr>
          <p:nvPr>
            <p:ph type="sldNum" sz="quarter" idx="16"/>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604761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a:t>Klik om titel toe te voegen</a:t>
            </a:r>
          </a:p>
        </p:txBody>
      </p:sp>
      <p:sp>
        <p:nvSpPr>
          <p:cNvPr id="3" name="Slide Number Placeholder 2">
            <a:extLst>
              <a:ext uri="{FF2B5EF4-FFF2-40B4-BE49-F238E27FC236}">
                <a16:creationId xmlns:a16="http://schemas.microsoft.com/office/drawing/2014/main" id="{CEB75032-741F-4B01-ACC6-003B393EAA7E}"/>
              </a:ext>
            </a:extLst>
          </p:cNvPr>
          <p:cNvSpPr>
            <a:spLocks noGrp="1"/>
          </p:cNvSpPr>
          <p:nvPr>
            <p:ph type="sldNum" sz="quarter" idx="10"/>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42611544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2259" y="1694"/>
          <a:ext cx="2159" cy="1619"/>
        </p:xfrm>
        <a:graphic>
          <a:graphicData uri="http://schemas.openxmlformats.org/presentationml/2006/ole">
            <mc:AlternateContent xmlns:mc="http://schemas.openxmlformats.org/markup-compatibility/2006">
              <mc:Choice xmlns:v="urn:schemas-microsoft-com:vml" Requires="v">
                <p:oleObj name="think-cell Slide" r:id="rId3" imgW="359" imgH="358" progId="TCLayout.ActiveDocument.1">
                  <p:embed/>
                </p:oleObj>
              </mc:Choice>
              <mc:Fallback>
                <p:oleObj name="think-cell Slide" r:id="rId3" imgW="359" imgH="358" progId="TCLayout.ActiveDocument.1">
                  <p:embed/>
                  <p:pic>
                    <p:nvPicPr>
                      <p:cNvPr id="2" name="Object 1" hidden="1"/>
                      <p:cNvPicPr/>
                      <p:nvPr/>
                    </p:nvPicPr>
                    <p:blipFill>
                      <a:blip r:embed="rId4"/>
                      <a:stretch>
                        <a:fillRect/>
                      </a:stretch>
                    </p:blipFill>
                    <p:spPr>
                      <a:xfrm>
                        <a:off x="2259" y="1694"/>
                        <a:ext cx="2159" cy="1619"/>
                      </a:xfrm>
                      <a:prstGeom prst="rect">
                        <a:avLst/>
                      </a:prstGeom>
                    </p:spPr>
                  </p:pic>
                </p:oleObj>
              </mc:Fallback>
            </mc:AlternateContent>
          </a:graphicData>
        </a:graphic>
      </p:graphicFrame>
      <p:sp>
        <p:nvSpPr>
          <p:cNvPr id="5" name="Title Placeholder 2"/>
          <p:cNvSpPr>
            <a:spLocks noGrp="1" noChangeArrowheads="1"/>
          </p:cNvSpPr>
          <p:nvPr>
            <p:ph type="title"/>
          </p:nvPr>
        </p:nvSpPr>
        <p:spPr bwMode="gray">
          <a:xfrm>
            <a:off x="162083" y="438952"/>
            <a:ext cx="11725485" cy="50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nl-NL" noProof="0"/>
          </a:p>
        </p:txBody>
      </p:sp>
    </p:spTree>
    <p:extLst>
      <p:ext uri="{BB962C8B-B14F-4D97-AF65-F5344CB8AC3E}">
        <p14:creationId xmlns:p14="http://schemas.microsoft.com/office/powerpoint/2010/main" val="26418552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9B92A3-0A51-4B2B-9BC0-A9B34D6427F6}"/>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EFB9E44-B17E-4788-BEAD-69D18ACBD3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9DC5B3-0D29-487A-A4AD-FDEFC4A5D076}"/>
              </a:ext>
            </a:extLst>
          </p:cNvPr>
          <p:cNvSpPr>
            <a:spLocks noGrp="1"/>
          </p:cNvSpPr>
          <p:nvPr>
            <p:ph type="dt" sz="half" idx="10"/>
          </p:nvPr>
        </p:nvSpPr>
        <p:spPr/>
        <p:txBody>
          <a:bodyPr/>
          <a:lstStyle/>
          <a:p>
            <a:fld id="{D17F1FC3-C1FA-475D-8A7F-F5A7CD74B455}" type="datetimeFigureOut">
              <a:rPr lang="nl-NL" smtClean="0"/>
              <a:t>06-10-2023</a:t>
            </a:fld>
            <a:endParaRPr lang="nl-NL"/>
          </a:p>
        </p:txBody>
      </p:sp>
      <p:sp>
        <p:nvSpPr>
          <p:cNvPr id="5" name="Tijdelijke aanduiding voor voettekst 4">
            <a:extLst>
              <a:ext uri="{FF2B5EF4-FFF2-40B4-BE49-F238E27FC236}">
                <a16:creationId xmlns:a16="http://schemas.microsoft.com/office/drawing/2014/main" id="{BE0C9C44-F36C-400D-ADC7-8991EA9C06C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C4A353A-A8C1-4C9D-9D5B-BED695791308}"/>
              </a:ext>
            </a:extLst>
          </p:cNvPr>
          <p:cNvSpPr>
            <a:spLocks noGrp="1"/>
          </p:cNvSpPr>
          <p:nvPr>
            <p:ph type="sldNum" sz="quarter" idx="12"/>
          </p:nvPr>
        </p:nvSpPr>
        <p:spPr/>
        <p:txBody>
          <a:bodyPr/>
          <a:lstStyle/>
          <a:p>
            <a:fld id="{B047971D-46AE-4C4A-9139-3F33F4820E39}" type="slidenum">
              <a:rPr lang="nl-NL" smtClean="0"/>
              <a:t>‹nr.›</a:t>
            </a:fld>
            <a:endParaRPr lang="nl-NL"/>
          </a:p>
        </p:txBody>
      </p:sp>
    </p:spTree>
    <p:extLst>
      <p:ext uri="{BB962C8B-B14F-4D97-AF65-F5344CB8AC3E}">
        <p14:creationId xmlns:p14="http://schemas.microsoft.com/office/powerpoint/2010/main" val="340027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 (2 regelige titel) zonder subtitel">
    <p:bg>
      <p:bgPr>
        <a:solidFill>
          <a:schemeClr val="bg1"/>
        </a:solidFill>
        <a:effectLst/>
      </p:bgPr>
    </p:bg>
    <p:spTree>
      <p:nvGrpSpPr>
        <p:cNvPr id="1" name=""/>
        <p:cNvGrpSpPr/>
        <p:nvPr/>
      </p:nvGrpSpPr>
      <p:grpSpPr>
        <a:xfrm>
          <a:off x="0" y="0"/>
          <a:ext cx="0" cy="0"/>
          <a:chOff x="0" y="0"/>
          <a:chExt cx="0" cy="0"/>
        </a:xfrm>
      </p:grpSpPr>
      <p:sp>
        <p:nvSpPr>
          <p:cNvPr id="33" name="Rectangle 3">
            <a:extLst>
              <a:ext uri="{FF2B5EF4-FFF2-40B4-BE49-F238E27FC236}">
                <a16:creationId xmlns:a16="http://schemas.microsoft.com/office/drawing/2014/main" id="{C17904E4-727E-4D23-BD61-D05C2551D914}"/>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4674776"/>
            <a:ext cx="6153150" cy="1123949"/>
          </a:xfrm>
        </p:spPr>
        <p:txBody>
          <a:bodyPr anchor="b" anchorCtr="0">
            <a:noAutofit/>
          </a:bodyPr>
          <a:lstStyle>
            <a:lvl1pPr>
              <a:lnSpc>
                <a:spcPct val="80000"/>
              </a:lnSpc>
              <a:defRPr sz="4000" spc="-60" baseline="0"/>
            </a:lvl1pPr>
          </a:lstStyle>
          <a:p>
            <a:r>
              <a:rPr lang="nl-NL" noProof="0"/>
              <a:t>Klik om titel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3" name="Straight Connector 12">
            <a:extLst>
              <a:ext uri="{FF2B5EF4-FFF2-40B4-BE49-F238E27FC236}">
                <a16:creationId xmlns:a16="http://schemas.microsoft.com/office/drawing/2014/main" id="{7B7EAE85-1489-4FF0-9901-C2B1367E9677}"/>
              </a:ext>
            </a:extLst>
          </p:cNvPr>
          <p:cNvCxnSpPr>
            <a:cxnSpLocks/>
          </p:cNvCxnSpPr>
          <p:nvPr userDrawn="1"/>
        </p:nvCxnSpPr>
        <p:spPr>
          <a:xfrm>
            <a:off x="5453062" y="5933095"/>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a:t>Klik om afdeling en datum toe te voegen</a:t>
            </a:r>
          </a:p>
        </p:txBody>
      </p:sp>
      <p:sp>
        <p:nvSpPr>
          <p:cNvPr id="17" name="Picture Placeholder 16">
            <a:extLst>
              <a:ext uri="{FF2B5EF4-FFF2-40B4-BE49-F238E27FC236}">
                <a16:creationId xmlns:a16="http://schemas.microsoft.com/office/drawing/2014/main" id="{4013582F-7574-4439-B6C2-A497946DF6E2}"/>
              </a:ext>
            </a:extLst>
          </p:cNvPr>
          <p:cNvSpPr>
            <a:spLocks noGrp="1"/>
          </p:cNvSpPr>
          <p:nvPr>
            <p:ph type="pic" sz="quarter" idx="13" hasCustomPrompt="1"/>
          </p:nvPr>
        </p:nvSpPr>
        <p:spPr>
          <a:xfrm>
            <a:off x="614838" y="0"/>
            <a:ext cx="11577162" cy="4815396"/>
          </a:xfrm>
          <a:custGeom>
            <a:avLst/>
            <a:gdLst>
              <a:gd name="connsiteX0" fmla="*/ 0 w 11577162"/>
              <a:gd name="connsiteY0" fmla="*/ 0 h 4815396"/>
              <a:gd name="connsiteX1" fmla="*/ 11577162 w 11577162"/>
              <a:gd name="connsiteY1" fmla="*/ 0 h 4815396"/>
              <a:gd name="connsiteX2" fmla="*/ 11577162 w 11577162"/>
              <a:gd name="connsiteY2" fmla="*/ 287354 h 4815396"/>
              <a:gd name="connsiteX3" fmla="*/ 11577162 w 11577162"/>
              <a:gd name="connsiteY3" fmla="*/ 4096437 h 4815396"/>
              <a:gd name="connsiteX4" fmla="*/ 11577162 w 11577162"/>
              <a:gd name="connsiteY4" fmla="*/ 4383791 h 4815396"/>
              <a:gd name="connsiteX5" fmla="*/ 4823818 w 11577162"/>
              <a:gd name="connsiteY5" fmla="*/ 4383791 h 4815396"/>
              <a:gd name="connsiteX6" fmla="*/ 4392213 w 11577162"/>
              <a:gd name="connsiteY6" fmla="*/ 4815396 h 4815396"/>
              <a:gd name="connsiteX7" fmla="*/ 609324 w 11577162"/>
              <a:gd name="connsiteY7" fmla="*/ 4815396 h 4815396"/>
              <a:gd name="connsiteX8" fmla="*/ 0 w 11577162"/>
              <a:gd name="connsiteY8" fmla="*/ 4206072 h 4815396"/>
              <a:gd name="connsiteX9" fmla="*/ 0 w 11577162"/>
              <a:gd name="connsiteY9" fmla="*/ 3918718 h 4815396"/>
              <a:gd name="connsiteX10" fmla="*/ 0 w 11577162"/>
              <a:gd name="connsiteY10" fmla="*/ 287354 h 48153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577162" h="4815396">
                <a:moveTo>
                  <a:pt x="0" y="0"/>
                </a:moveTo>
                <a:lnTo>
                  <a:pt x="11577162" y="0"/>
                </a:lnTo>
                <a:lnTo>
                  <a:pt x="11577162" y="287354"/>
                </a:lnTo>
                <a:lnTo>
                  <a:pt x="11577162" y="4096437"/>
                </a:lnTo>
                <a:lnTo>
                  <a:pt x="11577162" y="4383791"/>
                </a:lnTo>
                <a:lnTo>
                  <a:pt x="4823818" y="4383791"/>
                </a:lnTo>
                <a:cubicBezTo>
                  <a:pt x="4585166" y="4383791"/>
                  <a:pt x="4392213" y="4576744"/>
                  <a:pt x="4392213" y="4815396"/>
                </a:cubicBezTo>
                <a:lnTo>
                  <a:pt x="609324" y="4815396"/>
                </a:lnTo>
                <a:cubicBezTo>
                  <a:pt x="272927" y="4815396"/>
                  <a:pt x="0" y="4542470"/>
                  <a:pt x="0" y="4206072"/>
                </a:cubicBezTo>
                <a:lnTo>
                  <a:pt x="0" y="3918718"/>
                </a:lnTo>
                <a:lnTo>
                  <a:pt x="0" y="287354"/>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2" name="Rectangle 106">
            <a:extLst>
              <a:ext uri="{FF2B5EF4-FFF2-40B4-BE49-F238E27FC236}">
                <a16:creationId xmlns:a16="http://schemas.microsoft.com/office/drawing/2014/main" id="{E1226467-AB0F-440B-8BD1-5CF9D96055D1}"/>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7" name="Rectangle 106">
            <a:extLst>
              <a:ext uri="{FF2B5EF4-FFF2-40B4-BE49-F238E27FC236}">
                <a16:creationId xmlns:a16="http://schemas.microsoft.com/office/drawing/2014/main" id="{33C1FE4E-F479-4942-B4EE-5D5365D93BDA}"/>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25" name="Groep 24">
            <a:extLst>
              <a:ext uri="{FF2B5EF4-FFF2-40B4-BE49-F238E27FC236}">
                <a16:creationId xmlns:a16="http://schemas.microsoft.com/office/drawing/2014/main" id="{CB5DB861-8B0B-40B1-99FF-85C4858E4B12}"/>
              </a:ext>
            </a:extLst>
          </p:cNvPr>
          <p:cNvGrpSpPr/>
          <p:nvPr userDrawn="1"/>
        </p:nvGrpSpPr>
        <p:grpSpPr>
          <a:xfrm>
            <a:off x="12326583" y="1"/>
            <a:ext cx="2329217" cy="5718810"/>
            <a:chOff x="12326583" y="1"/>
            <a:chExt cx="2329217" cy="5718810"/>
          </a:xfrm>
        </p:grpSpPr>
        <p:sp>
          <p:nvSpPr>
            <p:cNvPr id="26" name="Rectangle 106">
              <a:extLst>
                <a:ext uri="{FF2B5EF4-FFF2-40B4-BE49-F238E27FC236}">
                  <a16:creationId xmlns:a16="http://schemas.microsoft.com/office/drawing/2014/main" id="{82EE33D4-AA65-41B1-83EC-3D251607DDC8}"/>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8" name="Groep 27">
              <a:extLst>
                <a:ext uri="{FF2B5EF4-FFF2-40B4-BE49-F238E27FC236}">
                  <a16:creationId xmlns:a16="http://schemas.microsoft.com/office/drawing/2014/main" id="{C0C46775-E42B-43A7-B81A-A74507767902}"/>
                </a:ext>
              </a:extLst>
            </p:cNvPr>
            <p:cNvGrpSpPr>
              <a:grpSpLocks noChangeAspect="1"/>
            </p:cNvGrpSpPr>
            <p:nvPr userDrawn="1"/>
          </p:nvGrpSpPr>
          <p:grpSpPr>
            <a:xfrm>
              <a:off x="12616299" y="4739224"/>
              <a:ext cx="1766851" cy="793244"/>
              <a:chOff x="2766083" y="6357983"/>
              <a:chExt cx="1485890" cy="667104"/>
            </a:xfrm>
          </p:grpSpPr>
          <p:pic>
            <p:nvPicPr>
              <p:cNvPr id="34" name="Picture 15">
                <a:extLst>
                  <a:ext uri="{FF2B5EF4-FFF2-40B4-BE49-F238E27FC236}">
                    <a16:creationId xmlns:a16="http://schemas.microsoft.com/office/drawing/2014/main" id="{25984700-EAE1-44D3-9316-FD98FE07AC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41" name="Picture 18">
                <a:extLst>
                  <a:ext uri="{FF2B5EF4-FFF2-40B4-BE49-F238E27FC236}">
                    <a16:creationId xmlns:a16="http://schemas.microsoft.com/office/drawing/2014/main" id="{669A3E3A-C277-4FFF-B6C2-BB9596820FF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42" name="Picture 19">
                <a:extLst>
                  <a:ext uri="{FF2B5EF4-FFF2-40B4-BE49-F238E27FC236}">
                    <a16:creationId xmlns:a16="http://schemas.microsoft.com/office/drawing/2014/main" id="{DA9896DE-5DEB-41CA-B66E-D75203FD4C2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43" name="Straight Arrow Connector 23">
                <a:extLst>
                  <a:ext uri="{FF2B5EF4-FFF2-40B4-BE49-F238E27FC236}">
                    <a16:creationId xmlns:a16="http://schemas.microsoft.com/office/drawing/2014/main" id="{0A36B336-429E-4AC7-A54A-1BA88CD6FF11}"/>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Connector 24">
                <a:extLst>
                  <a:ext uri="{FF2B5EF4-FFF2-40B4-BE49-F238E27FC236}">
                    <a16:creationId xmlns:a16="http://schemas.microsoft.com/office/drawing/2014/main" id="{8169E45F-AFD0-4641-821C-4D17C579F61B}"/>
                  </a:ext>
                </a:extLst>
              </p:cNvPr>
              <p:cNvCxnSpPr>
                <a:stCxn id="34" idx="0"/>
                <a:endCxn id="34"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26">
                <a:extLst>
                  <a:ext uri="{FF2B5EF4-FFF2-40B4-BE49-F238E27FC236}">
                    <a16:creationId xmlns:a16="http://schemas.microsoft.com/office/drawing/2014/main" id="{7C687A62-0D55-4435-B630-40E05DA905C0}"/>
                  </a:ext>
                </a:extLst>
              </p:cNvPr>
              <p:cNvCxnSpPr>
                <a:stCxn id="34" idx="3"/>
                <a:endCxn id="34"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27">
                <a:extLst>
                  <a:ext uri="{FF2B5EF4-FFF2-40B4-BE49-F238E27FC236}">
                    <a16:creationId xmlns:a16="http://schemas.microsoft.com/office/drawing/2014/main" id="{FAB01E32-74A3-4B31-8901-4E67FAEC8C69}"/>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Oval 28">
                <a:extLst>
                  <a:ext uri="{FF2B5EF4-FFF2-40B4-BE49-F238E27FC236}">
                    <a16:creationId xmlns:a16="http://schemas.microsoft.com/office/drawing/2014/main" id="{2FF34830-8954-4D30-83D4-99C4F4C46681}"/>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29" name="Groep 28">
              <a:extLst>
                <a:ext uri="{FF2B5EF4-FFF2-40B4-BE49-F238E27FC236}">
                  <a16:creationId xmlns:a16="http://schemas.microsoft.com/office/drawing/2014/main" id="{59790C7E-A250-4548-8C93-F6D117591529}"/>
                </a:ext>
              </a:extLst>
            </p:cNvPr>
            <p:cNvGrpSpPr/>
            <p:nvPr userDrawn="1"/>
          </p:nvGrpSpPr>
          <p:grpSpPr>
            <a:xfrm>
              <a:off x="12610022" y="1108316"/>
              <a:ext cx="425380" cy="577954"/>
              <a:chOff x="-37364" y="4061531"/>
              <a:chExt cx="571037" cy="775855"/>
            </a:xfrm>
          </p:grpSpPr>
          <p:pic>
            <p:nvPicPr>
              <p:cNvPr id="31" name="Afbeelding 30">
                <a:extLst>
                  <a:ext uri="{FF2B5EF4-FFF2-40B4-BE49-F238E27FC236}">
                    <a16:creationId xmlns:a16="http://schemas.microsoft.com/office/drawing/2014/main" id="{6959E222-0F9E-420F-B497-C6B18DA7B140}"/>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2" name="Rectangle 21">
                <a:extLst>
                  <a:ext uri="{FF2B5EF4-FFF2-40B4-BE49-F238E27FC236}">
                    <a16:creationId xmlns:a16="http://schemas.microsoft.com/office/drawing/2014/main" id="{C53C7EA7-4CE8-40A2-8B08-7BF4C44624D3}"/>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30" name="Afbeelding 29">
              <a:extLst>
                <a:ext uri="{FF2B5EF4-FFF2-40B4-BE49-F238E27FC236}">
                  <a16:creationId xmlns:a16="http://schemas.microsoft.com/office/drawing/2014/main" id="{E2ED972A-1323-4811-843D-EE7A1E381B27}"/>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12172894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6CF62EA-D1FD-45D2-AE1B-7727EC98D334}" type="datetimeFigureOut">
              <a:rPr lang="nl-NL" smtClean="0"/>
              <a:t>06-10-2023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F962DBA-AA13-4116-BB8B-2DA87CF2BDE0}" type="slidenum">
              <a:rPr lang="nl-NL" smtClean="0"/>
              <a:t>‹nr.›</a:t>
            </a:fld>
            <a:endParaRPr lang="nl-NL"/>
          </a:p>
        </p:txBody>
      </p:sp>
    </p:spTree>
    <p:extLst>
      <p:ext uri="{BB962C8B-B14F-4D97-AF65-F5344CB8AC3E}">
        <p14:creationId xmlns:p14="http://schemas.microsoft.com/office/powerpoint/2010/main" val="17198080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36CF62EA-D1FD-45D2-AE1B-7727EC98D334}" type="datetimeFigureOut">
              <a:rPr lang="nl-NL" smtClean="0"/>
              <a:t>06-10-2023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F962DBA-AA13-4116-BB8B-2DA87CF2BDE0}" type="slidenum">
              <a:rPr lang="nl-NL" smtClean="0"/>
              <a:t>‹nr.›</a:t>
            </a:fld>
            <a:endParaRPr lang="nl-NL"/>
          </a:p>
        </p:txBody>
      </p:sp>
    </p:spTree>
    <p:extLst>
      <p:ext uri="{BB962C8B-B14F-4D97-AF65-F5344CB8AC3E}">
        <p14:creationId xmlns:p14="http://schemas.microsoft.com/office/powerpoint/2010/main" val="149481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met subtitel">
    <p:bg>
      <p:bgPr>
        <a:solidFill>
          <a:schemeClr val="bg1"/>
        </a:solidFill>
        <a:effectLst/>
      </p:bgPr>
    </p:bg>
    <p:spTree>
      <p:nvGrpSpPr>
        <p:cNvPr id="1" name=""/>
        <p:cNvGrpSpPr/>
        <p:nvPr/>
      </p:nvGrpSpPr>
      <p:grpSpPr>
        <a:xfrm>
          <a:off x="0" y="0"/>
          <a:ext cx="0" cy="0"/>
          <a:chOff x="0" y="0"/>
          <a:chExt cx="0" cy="0"/>
        </a:xfrm>
      </p:grpSpPr>
      <p:sp>
        <p:nvSpPr>
          <p:cNvPr id="67" name="Rectangle 3">
            <a:extLst>
              <a:ext uri="{FF2B5EF4-FFF2-40B4-BE49-F238E27FC236}">
                <a16:creationId xmlns:a16="http://schemas.microsoft.com/office/drawing/2014/main" id="{F5EF8DCD-9292-462B-A74B-D8652305D139}"/>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Picture Placeholder 13">
            <a:extLst>
              <a:ext uri="{FF2B5EF4-FFF2-40B4-BE49-F238E27FC236}">
                <a16:creationId xmlns:a16="http://schemas.microsoft.com/office/drawing/2014/main" id="{0C409B38-ACCF-4D90-961D-C94121FA2E9A}"/>
              </a:ext>
            </a:extLst>
          </p:cNvPr>
          <p:cNvSpPr>
            <a:spLocks noGrp="1"/>
          </p:cNvSpPr>
          <p:nvPr>
            <p:ph type="pic" sz="quarter" idx="12" hasCustomPrompt="1"/>
          </p:nvPr>
        </p:nvSpPr>
        <p:spPr>
          <a:xfrm>
            <a:off x="614838" y="0"/>
            <a:ext cx="11577160" cy="4704629"/>
          </a:xfrm>
          <a:custGeom>
            <a:avLst/>
            <a:gdLst>
              <a:gd name="connsiteX0" fmla="*/ 0 w 11577160"/>
              <a:gd name="connsiteY0" fmla="*/ 0 h 4704629"/>
              <a:gd name="connsiteX1" fmla="*/ 11577160 w 11577160"/>
              <a:gd name="connsiteY1" fmla="*/ 0 h 4704629"/>
              <a:gd name="connsiteX2" fmla="*/ 11577160 w 11577160"/>
              <a:gd name="connsiteY2" fmla="*/ 559955 h 4704629"/>
              <a:gd name="connsiteX3" fmla="*/ 11577160 w 11577160"/>
              <a:gd name="connsiteY3" fmla="*/ 3713070 h 4704629"/>
              <a:gd name="connsiteX4" fmla="*/ 11577160 w 11577160"/>
              <a:gd name="connsiteY4" fmla="*/ 4273025 h 4704629"/>
              <a:gd name="connsiteX5" fmla="*/ 4823817 w 11577160"/>
              <a:gd name="connsiteY5" fmla="*/ 4273025 h 4704629"/>
              <a:gd name="connsiteX6" fmla="*/ 4392212 w 11577160"/>
              <a:gd name="connsiteY6" fmla="*/ 4704629 h 4704629"/>
              <a:gd name="connsiteX7" fmla="*/ 609325 w 11577160"/>
              <a:gd name="connsiteY7" fmla="*/ 4704629 h 4704629"/>
              <a:gd name="connsiteX8" fmla="*/ 0 w 11577160"/>
              <a:gd name="connsiteY8" fmla="*/ 4095305 h 4704629"/>
              <a:gd name="connsiteX9" fmla="*/ 0 w 11577160"/>
              <a:gd name="connsiteY9" fmla="*/ 3535350 h 4704629"/>
              <a:gd name="connsiteX10" fmla="*/ 0 w 11577160"/>
              <a:gd name="connsiteY10" fmla="*/ 559955 h 470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577160" h="4704629">
                <a:moveTo>
                  <a:pt x="0" y="0"/>
                </a:moveTo>
                <a:lnTo>
                  <a:pt x="11577160" y="0"/>
                </a:lnTo>
                <a:lnTo>
                  <a:pt x="11577160" y="559955"/>
                </a:lnTo>
                <a:lnTo>
                  <a:pt x="11577160" y="3713070"/>
                </a:lnTo>
                <a:lnTo>
                  <a:pt x="11577160" y="4273025"/>
                </a:lnTo>
                <a:lnTo>
                  <a:pt x="4823817" y="4273025"/>
                </a:lnTo>
                <a:cubicBezTo>
                  <a:pt x="4585165" y="4273025"/>
                  <a:pt x="4392212" y="4465977"/>
                  <a:pt x="4392212" y="4704629"/>
                </a:cubicBezTo>
                <a:lnTo>
                  <a:pt x="609325" y="4704629"/>
                </a:lnTo>
                <a:cubicBezTo>
                  <a:pt x="272927" y="4704629"/>
                  <a:pt x="0" y="4431702"/>
                  <a:pt x="0" y="4095305"/>
                </a:cubicBezTo>
                <a:lnTo>
                  <a:pt x="0" y="3535350"/>
                </a:lnTo>
                <a:lnTo>
                  <a:pt x="0" y="559955"/>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4557165"/>
            <a:ext cx="6153150" cy="553998"/>
          </a:xfrm>
        </p:spPr>
        <p:txBody>
          <a:bodyPr anchor="b" anchorCtr="0">
            <a:noAutofit/>
          </a:bodyPr>
          <a:lstStyle>
            <a:lvl1pPr>
              <a:lnSpc>
                <a:spcPct val="80000"/>
              </a:lnSpc>
              <a:defRPr sz="4000" spc="-60" baseline="0"/>
            </a:lvl1pPr>
          </a:lstStyle>
          <a:p>
            <a:r>
              <a:rPr lang="nl-NL" noProof="0"/>
              <a:t>Klik om titel toe te voegen</a:t>
            </a:r>
          </a:p>
        </p:txBody>
      </p:sp>
      <p:sp>
        <p:nvSpPr>
          <p:cNvPr id="11" name="Text Placeholder 10">
            <a:extLst>
              <a:ext uri="{FF2B5EF4-FFF2-40B4-BE49-F238E27FC236}">
                <a16:creationId xmlns:a16="http://schemas.microsoft.com/office/drawing/2014/main" id="{35139539-07AB-43B9-A8D2-9D0467DC1742}"/>
              </a:ext>
            </a:extLst>
          </p:cNvPr>
          <p:cNvSpPr>
            <a:spLocks noGrp="1"/>
          </p:cNvSpPr>
          <p:nvPr>
            <p:ph type="body" sz="quarter" idx="11" hasCustomPrompt="1"/>
          </p:nvPr>
        </p:nvSpPr>
        <p:spPr>
          <a:xfrm>
            <a:off x="5419724" y="6167573"/>
            <a:ext cx="6153150" cy="232858"/>
          </a:xfrm>
        </p:spPr>
        <p:txBody>
          <a:bodyPr>
            <a:noAutofit/>
          </a:bodyPr>
          <a:lstStyle>
            <a:lvl1pPr>
              <a:spcAft>
                <a:spcPts val="0"/>
              </a:spcAft>
              <a:defRPr sz="1800"/>
            </a:lvl1pPr>
          </a:lstStyle>
          <a:p>
            <a:pPr lvl="0"/>
            <a:r>
              <a:rPr lang="nl-NL" noProof="0"/>
              <a:t>Klik om afdeling en datum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5" name="Straight Connector 14">
            <a:extLst>
              <a:ext uri="{FF2B5EF4-FFF2-40B4-BE49-F238E27FC236}">
                <a16:creationId xmlns:a16="http://schemas.microsoft.com/office/drawing/2014/main" id="{B6061A2D-2FC7-49E9-9022-09838866AA7E}"/>
              </a:ext>
            </a:extLst>
          </p:cNvPr>
          <p:cNvCxnSpPr>
            <a:cxnSpLocks/>
          </p:cNvCxnSpPr>
          <p:nvPr userDrawn="1"/>
        </p:nvCxnSpPr>
        <p:spPr>
          <a:xfrm>
            <a:off x="5453062" y="5247914"/>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24" name="Rectangle 106">
            <a:extLst>
              <a:ext uri="{FF2B5EF4-FFF2-40B4-BE49-F238E27FC236}">
                <a16:creationId xmlns:a16="http://schemas.microsoft.com/office/drawing/2014/main" id="{5F4E91A0-0FF3-4F74-BC79-0E25FFDFE1C8}"/>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27" name="Text Placeholder 25">
            <a:extLst>
              <a:ext uri="{FF2B5EF4-FFF2-40B4-BE49-F238E27FC236}">
                <a16:creationId xmlns:a16="http://schemas.microsoft.com/office/drawing/2014/main" id="{35170365-DF7B-4447-9BBE-72F81EAD074D}"/>
              </a:ext>
            </a:extLst>
          </p:cNvPr>
          <p:cNvSpPr>
            <a:spLocks noGrp="1"/>
          </p:cNvSpPr>
          <p:nvPr>
            <p:ph type="body" sz="quarter" idx="13" hasCustomPrompt="1"/>
          </p:nvPr>
        </p:nvSpPr>
        <p:spPr>
          <a:xfrm>
            <a:off x="5419726" y="5465351"/>
            <a:ext cx="6152400" cy="590400"/>
          </a:xfrm>
        </p:spPr>
        <p:txBody>
          <a:bodyPr/>
          <a:lstStyle>
            <a:lvl1pPr>
              <a:spcAft>
                <a:spcPts val="0"/>
              </a:spcAft>
              <a:defRPr sz="4000" spc="-60" baseline="0">
                <a:solidFill>
                  <a:schemeClr val="bg2"/>
                </a:solidFill>
              </a:defRPr>
            </a:lvl1pPr>
          </a:lstStyle>
          <a:p>
            <a:pPr lvl="0"/>
            <a:r>
              <a:rPr lang="nl-NL" noProof="0"/>
              <a:t>Klik om subtitel toe te voegen</a:t>
            </a:r>
          </a:p>
        </p:txBody>
      </p:sp>
      <p:sp>
        <p:nvSpPr>
          <p:cNvPr id="44" name="Rectangle 106">
            <a:extLst>
              <a:ext uri="{FF2B5EF4-FFF2-40B4-BE49-F238E27FC236}">
                <a16:creationId xmlns:a16="http://schemas.microsoft.com/office/drawing/2014/main" id="{14C71E34-1C29-46E8-BE04-DA89BD902DB8}"/>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26" name="Groep 25">
            <a:extLst>
              <a:ext uri="{FF2B5EF4-FFF2-40B4-BE49-F238E27FC236}">
                <a16:creationId xmlns:a16="http://schemas.microsoft.com/office/drawing/2014/main" id="{9AD2E2F5-B151-4ADE-9A71-9093046C0006}"/>
              </a:ext>
            </a:extLst>
          </p:cNvPr>
          <p:cNvGrpSpPr/>
          <p:nvPr userDrawn="1"/>
        </p:nvGrpSpPr>
        <p:grpSpPr>
          <a:xfrm>
            <a:off x="12326583" y="1"/>
            <a:ext cx="2329217" cy="5718810"/>
            <a:chOff x="12326583" y="1"/>
            <a:chExt cx="2329217" cy="5718810"/>
          </a:xfrm>
        </p:grpSpPr>
        <p:sp>
          <p:nvSpPr>
            <p:cNvPr id="28" name="Rectangle 106">
              <a:extLst>
                <a:ext uri="{FF2B5EF4-FFF2-40B4-BE49-F238E27FC236}">
                  <a16:creationId xmlns:a16="http://schemas.microsoft.com/office/drawing/2014/main" id="{3CD94BA0-0267-440D-9403-EB6AC15F3CBB}"/>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9" name="Groep 28">
              <a:extLst>
                <a:ext uri="{FF2B5EF4-FFF2-40B4-BE49-F238E27FC236}">
                  <a16:creationId xmlns:a16="http://schemas.microsoft.com/office/drawing/2014/main" id="{4ADA60EB-391A-4591-A7B2-222A228C900C}"/>
                </a:ext>
              </a:extLst>
            </p:cNvPr>
            <p:cNvGrpSpPr>
              <a:grpSpLocks noChangeAspect="1"/>
            </p:cNvGrpSpPr>
            <p:nvPr userDrawn="1"/>
          </p:nvGrpSpPr>
          <p:grpSpPr>
            <a:xfrm>
              <a:off x="12616299" y="4739224"/>
              <a:ext cx="1766851" cy="793244"/>
              <a:chOff x="2766083" y="6357983"/>
              <a:chExt cx="1485890" cy="667104"/>
            </a:xfrm>
          </p:grpSpPr>
          <p:pic>
            <p:nvPicPr>
              <p:cNvPr id="34" name="Picture 15">
                <a:extLst>
                  <a:ext uri="{FF2B5EF4-FFF2-40B4-BE49-F238E27FC236}">
                    <a16:creationId xmlns:a16="http://schemas.microsoft.com/office/drawing/2014/main" id="{E7BD03A9-F5C9-4856-91FF-0333E4BB89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5" name="Picture 18">
                <a:extLst>
                  <a:ext uri="{FF2B5EF4-FFF2-40B4-BE49-F238E27FC236}">
                    <a16:creationId xmlns:a16="http://schemas.microsoft.com/office/drawing/2014/main" id="{15ABCB50-9BE8-470E-A959-335067E6148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6" name="Picture 19">
                <a:extLst>
                  <a:ext uri="{FF2B5EF4-FFF2-40B4-BE49-F238E27FC236}">
                    <a16:creationId xmlns:a16="http://schemas.microsoft.com/office/drawing/2014/main" id="{B364A9D9-9853-4E42-B33F-4AFFE5CAC3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7" name="Straight Arrow Connector 23">
                <a:extLst>
                  <a:ext uri="{FF2B5EF4-FFF2-40B4-BE49-F238E27FC236}">
                    <a16:creationId xmlns:a16="http://schemas.microsoft.com/office/drawing/2014/main" id="{034AF327-7D22-4EA3-B370-2D580F58FA40}"/>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Connector 24">
                <a:extLst>
                  <a:ext uri="{FF2B5EF4-FFF2-40B4-BE49-F238E27FC236}">
                    <a16:creationId xmlns:a16="http://schemas.microsoft.com/office/drawing/2014/main" id="{DA1E1BE1-7B02-42FF-BC46-D7A4BAFFD677}"/>
                  </a:ext>
                </a:extLst>
              </p:cNvPr>
              <p:cNvCxnSpPr>
                <a:stCxn id="34" idx="0"/>
                <a:endCxn id="34"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26">
                <a:extLst>
                  <a:ext uri="{FF2B5EF4-FFF2-40B4-BE49-F238E27FC236}">
                    <a16:creationId xmlns:a16="http://schemas.microsoft.com/office/drawing/2014/main" id="{CE0EB8CD-4829-4C62-8977-866BCD7C7F73}"/>
                  </a:ext>
                </a:extLst>
              </p:cNvPr>
              <p:cNvCxnSpPr>
                <a:stCxn id="34" idx="3"/>
                <a:endCxn id="34"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27">
                <a:extLst>
                  <a:ext uri="{FF2B5EF4-FFF2-40B4-BE49-F238E27FC236}">
                    <a16:creationId xmlns:a16="http://schemas.microsoft.com/office/drawing/2014/main" id="{967BDB17-4484-4F67-A2E3-46A55F7A463B}"/>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Oval 28">
                <a:extLst>
                  <a:ext uri="{FF2B5EF4-FFF2-40B4-BE49-F238E27FC236}">
                    <a16:creationId xmlns:a16="http://schemas.microsoft.com/office/drawing/2014/main" id="{1913D9FD-89D9-494B-AB64-9711ECE2D22F}"/>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30" name="Groep 29">
              <a:extLst>
                <a:ext uri="{FF2B5EF4-FFF2-40B4-BE49-F238E27FC236}">
                  <a16:creationId xmlns:a16="http://schemas.microsoft.com/office/drawing/2014/main" id="{656E2387-6F28-4A32-8156-2DE2B8445320}"/>
                </a:ext>
              </a:extLst>
            </p:cNvPr>
            <p:cNvGrpSpPr/>
            <p:nvPr userDrawn="1"/>
          </p:nvGrpSpPr>
          <p:grpSpPr>
            <a:xfrm>
              <a:off x="12610022" y="1108316"/>
              <a:ext cx="425380" cy="577954"/>
              <a:chOff x="-37364" y="4061531"/>
              <a:chExt cx="571037" cy="775855"/>
            </a:xfrm>
          </p:grpSpPr>
          <p:pic>
            <p:nvPicPr>
              <p:cNvPr id="32" name="Afbeelding 31">
                <a:extLst>
                  <a:ext uri="{FF2B5EF4-FFF2-40B4-BE49-F238E27FC236}">
                    <a16:creationId xmlns:a16="http://schemas.microsoft.com/office/drawing/2014/main" id="{082EE115-37CA-48A1-ACA3-E91EF742B8BF}"/>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3" name="Rectangle 21">
                <a:extLst>
                  <a:ext uri="{FF2B5EF4-FFF2-40B4-BE49-F238E27FC236}">
                    <a16:creationId xmlns:a16="http://schemas.microsoft.com/office/drawing/2014/main" id="{71365FEE-2563-4E49-8418-A7F15E0D9F9E}"/>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31" name="Afbeelding 30">
              <a:extLst>
                <a:ext uri="{FF2B5EF4-FFF2-40B4-BE49-F238E27FC236}">
                  <a16:creationId xmlns:a16="http://schemas.microsoft.com/office/drawing/2014/main" id="{3CFCD0A1-E4BA-473A-81E8-B7002DCB3455}"/>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303037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dia (1 regelige titel) zonder subtitel">
    <p:bg>
      <p:bgPr>
        <a:solidFill>
          <a:schemeClr val="bg1"/>
        </a:solidFill>
        <a:effectLst/>
      </p:bgPr>
    </p:bg>
    <p:spTree>
      <p:nvGrpSpPr>
        <p:cNvPr id="1" name=""/>
        <p:cNvGrpSpPr/>
        <p:nvPr/>
      </p:nvGrpSpPr>
      <p:grpSpPr>
        <a:xfrm>
          <a:off x="0" y="0"/>
          <a:ext cx="0" cy="0"/>
          <a:chOff x="0" y="0"/>
          <a:chExt cx="0" cy="0"/>
        </a:xfrm>
      </p:grpSpPr>
      <p:sp>
        <p:nvSpPr>
          <p:cNvPr id="61" name="Rectangle 3">
            <a:extLst>
              <a:ext uri="{FF2B5EF4-FFF2-40B4-BE49-F238E27FC236}">
                <a16:creationId xmlns:a16="http://schemas.microsoft.com/office/drawing/2014/main" id="{E5520479-9DAB-498A-956C-B48E2928D85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5244727"/>
            <a:ext cx="6153150" cy="553998"/>
          </a:xfrm>
        </p:spPr>
        <p:txBody>
          <a:bodyPr anchor="b" anchorCtr="0">
            <a:noAutofit/>
          </a:bodyPr>
          <a:lstStyle>
            <a:lvl1pPr>
              <a:lnSpc>
                <a:spcPct val="100000"/>
              </a:lnSpc>
              <a:defRPr sz="4000" spc="-60" baseline="0"/>
            </a:lvl1pPr>
          </a:lstStyle>
          <a:p>
            <a:r>
              <a:rPr lang="nl-NL" noProof="0"/>
              <a:t>Klik om titel toe te voegen</a:t>
            </a:r>
          </a:p>
        </p:txBody>
      </p:sp>
      <p:pic>
        <p:nvPicPr>
          <p:cNvPr id="12" name="Graphic 11">
            <a:extLst>
              <a:ext uri="{FF2B5EF4-FFF2-40B4-BE49-F238E27FC236}">
                <a16:creationId xmlns:a16="http://schemas.microsoft.com/office/drawing/2014/main" id="{F6B3EFED-AED5-4854-B07E-38F0967424F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69119" y="5878102"/>
            <a:ext cx="2419349" cy="701717"/>
          </a:xfrm>
          <a:prstGeom prst="rect">
            <a:avLst/>
          </a:prstGeom>
        </p:spPr>
      </p:pic>
      <p:cxnSp>
        <p:nvCxnSpPr>
          <p:cNvPr id="13" name="Straight Connector 12">
            <a:extLst>
              <a:ext uri="{FF2B5EF4-FFF2-40B4-BE49-F238E27FC236}">
                <a16:creationId xmlns:a16="http://schemas.microsoft.com/office/drawing/2014/main" id="{7B7EAE85-1489-4FF0-9901-C2B1367E9677}"/>
              </a:ext>
            </a:extLst>
          </p:cNvPr>
          <p:cNvCxnSpPr>
            <a:cxnSpLocks/>
          </p:cNvCxnSpPr>
          <p:nvPr userDrawn="1"/>
        </p:nvCxnSpPr>
        <p:spPr>
          <a:xfrm>
            <a:off x="5453062" y="5933095"/>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B8CD1A78-9E90-4C3C-B38D-F14E44C2DD0B}"/>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a:t>Klik om afdeling en datum toe te voegen</a:t>
            </a:r>
          </a:p>
        </p:txBody>
      </p:sp>
      <p:sp>
        <p:nvSpPr>
          <p:cNvPr id="15" name="Picture Placeholder 14">
            <a:extLst>
              <a:ext uri="{FF2B5EF4-FFF2-40B4-BE49-F238E27FC236}">
                <a16:creationId xmlns:a16="http://schemas.microsoft.com/office/drawing/2014/main" id="{1D99B095-1501-4B59-8DD9-77BC4593140D}"/>
              </a:ext>
            </a:extLst>
          </p:cNvPr>
          <p:cNvSpPr>
            <a:spLocks noGrp="1"/>
          </p:cNvSpPr>
          <p:nvPr>
            <p:ph type="pic" sz="quarter" idx="14" hasCustomPrompt="1"/>
          </p:nvPr>
        </p:nvSpPr>
        <p:spPr>
          <a:xfrm>
            <a:off x="614838" y="0"/>
            <a:ext cx="11577162" cy="5394374"/>
          </a:xfrm>
          <a:custGeom>
            <a:avLst/>
            <a:gdLst>
              <a:gd name="connsiteX0" fmla="*/ 0 w 11577162"/>
              <a:gd name="connsiteY0" fmla="*/ 0 h 5394374"/>
              <a:gd name="connsiteX1" fmla="*/ 11577162 w 11577162"/>
              <a:gd name="connsiteY1" fmla="*/ 0 h 5394374"/>
              <a:gd name="connsiteX2" fmla="*/ 11577162 w 11577162"/>
              <a:gd name="connsiteY2" fmla="*/ 287354 h 5394374"/>
              <a:gd name="connsiteX3" fmla="*/ 11577162 w 11577162"/>
              <a:gd name="connsiteY3" fmla="*/ 578978 h 5394374"/>
              <a:gd name="connsiteX4" fmla="*/ 11577162 w 11577162"/>
              <a:gd name="connsiteY4" fmla="*/ 866332 h 5394374"/>
              <a:gd name="connsiteX5" fmla="*/ 11577162 w 11577162"/>
              <a:gd name="connsiteY5" fmla="*/ 4096437 h 5394374"/>
              <a:gd name="connsiteX6" fmla="*/ 11577162 w 11577162"/>
              <a:gd name="connsiteY6" fmla="*/ 4383791 h 5394374"/>
              <a:gd name="connsiteX7" fmla="*/ 11577162 w 11577162"/>
              <a:gd name="connsiteY7" fmla="*/ 4675415 h 5394374"/>
              <a:gd name="connsiteX8" fmla="*/ 11577162 w 11577162"/>
              <a:gd name="connsiteY8" fmla="*/ 4962769 h 5394374"/>
              <a:gd name="connsiteX9" fmla="*/ 4823818 w 11577162"/>
              <a:gd name="connsiteY9" fmla="*/ 4962769 h 5394374"/>
              <a:gd name="connsiteX10" fmla="*/ 4392213 w 11577162"/>
              <a:gd name="connsiteY10" fmla="*/ 5394374 h 5394374"/>
              <a:gd name="connsiteX11" fmla="*/ 609324 w 11577162"/>
              <a:gd name="connsiteY11" fmla="*/ 5394374 h 5394374"/>
              <a:gd name="connsiteX12" fmla="*/ 0 w 11577162"/>
              <a:gd name="connsiteY12" fmla="*/ 4785050 h 5394374"/>
              <a:gd name="connsiteX13" fmla="*/ 0 w 11577162"/>
              <a:gd name="connsiteY13" fmla="*/ 4497696 h 5394374"/>
              <a:gd name="connsiteX14" fmla="*/ 0 w 11577162"/>
              <a:gd name="connsiteY14" fmla="*/ 4206072 h 5394374"/>
              <a:gd name="connsiteX15" fmla="*/ 0 w 11577162"/>
              <a:gd name="connsiteY15" fmla="*/ 3918718 h 5394374"/>
              <a:gd name="connsiteX16" fmla="*/ 0 w 11577162"/>
              <a:gd name="connsiteY16" fmla="*/ 866332 h 5394374"/>
              <a:gd name="connsiteX17" fmla="*/ 0 w 11577162"/>
              <a:gd name="connsiteY17" fmla="*/ 578978 h 5394374"/>
              <a:gd name="connsiteX18" fmla="*/ 0 w 11577162"/>
              <a:gd name="connsiteY18" fmla="*/ 287354 h 5394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577162" h="5394374">
                <a:moveTo>
                  <a:pt x="0" y="0"/>
                </a:moveTo>
                <a:lnTo>
                  <a:pt x="11577162" y="0"/>
                </a:lnTo>
                <a:lnTo>
                  <a:pt x="11577162" y="287354"/>
                </a:lnTo>
                <a:lnTo>
                  <a:pt x="11577162" y="578978"/>
                </a:lnTo>
                <a:lnTo>
                  <a:pt x="11577162" y="866332"/>
                </a:lnTo>
                <a:lnTo>
                  <a:pt x="11577162" y="4096437"/>
                </a:lnTo>
                <a:lnTo>
                  <a:pt x="11577162" y="4383791"/>
                </a:lnTo>
                <a:lnTo>
                  <a:pt x="11577162" y="4675415"/>
                </a:lnTo>
                <a:lnTo>
                  <a:pt x="11577162" y="4962769"/>
                </a:lnTo>
                <a:lnTo>
                  <a:pt x="4823818" y="4962769"/>
                </a:lnTo>
                <a:cubicBezTo>
                  <a:pt x="4585166" y="4962769"/>
                  <a:pt x="4392213" y="5155722"/>
                  <a:pt x="4392213" y="5394374"/>
                </a:cubicBezTo>
                <a:lnTo>
                  <a:pt x="609324" y="5394374"/>
                </a:lnTo>
                <a:cubicBezTo>
                  <a:pt x="272927" y="5394374"/>
                  <a:pt x="0" y="5121448"/>
                  <a:pt x="0" y="4785050"/>
                </a:cubicBezTo>
                <a:lnTo>
                  <a:pt x="0" y="4497696"/>
                </a:lnTo>
                <a:lnTo>
                  <a:pt x="0" y="4206072"/>
                </a:lnTo>
                <a:lnTo>
                  <a:pt x="0" y="3918718"/>
                </a:lnTo>
                <a:lnTo>
                  <a:pt x="0" y="866332"/>
                </a:lnTo>
                <a:lnTo>
                  <a:pt x="0" y="578978"/>
                </a:lnTo>
                <a:lnTo>
                  <a:pt x="0" y="287354"/>
                </a:lnTo>
                <a:close/>
              </a:path>
            </a:pathLst>
          </a:custGeom>
          <a:solidFill>
            <a:srgbClr val="EAEAEA"/>
          </a:solidFill>
        </p:spPr>
        <p:txBody>
          <a:bodyPr wrap="square" tIns="0" anchor="ctr" anchorCtr="1">
            <a:noAutofit/>
          </a:bodyPr>
          <a:lstStyle>
            <a:lvl1pPr algn="l">
              <a:spcBef>
                <a:spcPts val="0"/>
              </a:spcBef>
              <a:defRPr sz="1200">
                <a:solidFill>
                  <a:schemeClr val="tx1"/>
                </a:solidFill>
              </a:defRPr>
            </a:lvl1pPr>
          </a:lstStyle>
          <a:p>
            <a:r>
              <a:rPr lang="nl-NL" noProof="0"/>
              <a:t>Klik op icoon om </a:t>
            </a:r>
            <a:br>
              <a:rPr lang="nl-NL" noProof="0"/>
            </a:br>
            <a:r>
              <a:rPr lang="nl-NL" noProof="0"/>
              <a:t>afbeelding toe te voegen</a:t>
            </a:r>
          </a:p>
        </p:txBody>
      </p:sp>
      <p:sp>
        <p:nvSpPr>
          <p:cNvPr id="23" name="Rectangle 106">
            <a:extLst>
              <a:ext uri="{FF2B5EF4-FFF2-40B4-BE49-F238E27FC236}">
                <a16:creationId xmlns:a16="http://schemas.microsoft.com/office/drawing/2014/main" id="{CFF65860-E1F0-447E-9D6A-0D2CD930F7CE}"/>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60" name="Rectangle 106">
            <a:extLst>
              <a:ext uri="{FF2B5EF4-FFF2-40B4-BE49-F238E27FC236}">
                <a16:creationId xmlns:a16="http://schemas.microsoft.com/office/drawing/2014/main" id="{277AB3C3-E037-4640-B717-8C67D9D494E7}"/>
              </a:ext>
            </a:extLst>
          </p:cNvPr>
          <p:cNvSpPr>
            <a:spLocks noChangeArrowheads="1"/>
          </p:cNvSpPr>
          <p:nvPr userDrawn="1"/>
        </p:nvSpPr>
        <p:spPr bwMode="gray">
          <a:xfrm>
            <a:off x="-2463800" y="0"/>
            <a:ext cx="2329217" cy="1742167"/>
          </a:xfrm>
          <a:prstGeom prst="rect">
            <a:avLst/>
          </a:prstGeom>
          <a:solidFill>
            <a:schemeClr val="bg1">
              <a:lumMod val="95000"/>
            </a:schemeClr>
          </a:solidFill>
          <a:ln>
            <a:noFill/>
          </a:ln>
          <a:effectLst/>
        </p:spPr>
        <p:txBody>
          <a:bodyPr wrap="square" lIns="144000" tIns="144000" rIns="144000" bIns="180000" anchor="t">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plaatsen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het icoon in het midden van het afbeeldingsvlak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Selecteer een afbeelding. Let op: Gebruik hiervoor een liggende afbeelding (landscape)</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‘Invoegen’ en de afbeelding wordt geplaatst</a:t>
            </a:r>
          </a:p>
        </p:txBody>
      </p:sp>
      <p:grpSp>
        <p:nvGrpSpPr>
          <p:cNvPr id="25" name="Groep 24">
            <a:extLst>
              <a:ext uri="{FF2B5EF4-FFF2-40B4-BE49-F238E27FC236}">
                <a16:creationId xmlns:a16="http://schemas.microsoft.com/office/drawing/2014/main" id="{89178FDE-BAE0-43E7-AA1A-06482FFE70D0}"/>
              </a:ext>
            </a:extLst>
          </p:cNvPr>
          <p:cNvGrpSpPr/>
          <p:nvPr userDrawn="1"/>
        </p:nvGrpSpPr>
        <p:grpSpPr>
          <a:xfrm>
            <a:off x="12326583" y="1"/>
            <a:ext cx="2329217" cy="5718810"/>
            <a:chOff x="12326583" y="1"/>
            <a:chExt cx="2329217" cy="5718810"/>
          </a:xfrm>
        </p:grpSpPr>
        <p:sp>
          <p:nvSpPr>
            <p:cNvPr id="26" name="Rectangle 106">
              <a:extLst>
                <a:ext uri="{FF2B5EF4-FFF2-40B4-BE49-F238E27FC236}">
                  <a16:creationId xmlns:a16="http://schemas.microsoft.com/office/drawing/2014/main" id="{79063005-F1F2-4D01-B0B5-A49EF674AE07}"/>
                </a:ext>
              </a:extLst>
            </p:cNvPr>
            <p:cNvSpPr>
              <a:spLocks noChangeArrowheads="1"/>
            </p:cNvSpPr>
            <p:nvPr userDrawn="1"/>
          </p:nvSpPr>
          <p:spPr bwMode="gray">
            <a:xfrm>
              <a:off x="12326583" y="1"/>
              <a:ext cx="2329217" cy="5718810"/>
            </a:xfrm>
            <a:prstGeom prst="rect">
              <a:avLst/>
            </a:prstGeom>
            <a:solidFill>
              <a:schemeClr val="bg1">
                <a:lumMod val="95000"/>
              </a:schemeClr>
            </a:solidFill>
            <a:ln>
              <a:noFill/>
            </a:ln>
            <a:effectLst/>
          </p:spPr>
          <p:txBody>
            <a:bodyPr wrap="square" lIns="144000" tIns="144000" rIns="144000" bIns="180000" anchor="t">
              <a:no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Afbeelding passend maken</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geplaatste afbeelding en kies vervolgens de tab ‘Afbeeldingsopmaak’</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Klik op de knop ‘Bijsnijden’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Je kunt nu de afbeelding op twee manieren passend maken:</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Sleep de foto op zo’n manier dat het gedeelte dat zichtbaar moet zijn in het afbeeldingsvlak juist staat</a:t>
              </a: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288000" marR="0" lvl="1" indent="-144000" algn="l" defTabSz="914400" rtl="0" eaLnBrk="1" fontAlgn="auto" latinLnBrk="0" hangingPunct="1">
                <a:lnSpc>
                  <a:spcPct val="95000"/>
                </a:lnSpc>
                <a:spcBef>
                  <a:spcPts val="600"/>
                </a:spcBef>
                <a:spcAft>
                  <a:spcPts val="0"/>
                </a:spcAft>
                <a:buClrTx/>
                <a:buSzTx/>
                <a:buFont typeface="+mj-lt"/>
                <a:buAutoNum type="alphaL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de witte bolletjes kun je de afbeelding groter of kleiner maken op zo’n manier dat het gedeelte dat zichtbaar moet zijn in het afbeeldingsvlak juist staat</a:t>
              </a:r>
            </a:p>
          </p:txBody>
        </p:sp>
        <p:grpSp>
          <p:nvGrpSpPr>
            <p:cNvPr id="27" name="Groep 26">
              <a:extLst>
                <a:ext uri="{FF2B5EF4-FFF2-40B4-BE49-F238E27FC236}">
                  <a16:creationId xmlns:a16="http://schemas.microsoft.com/office/drawing/2014/main" id="{9DA16140-637C-4113-B03C-56E860934D1E}"/>
                </a:ext>
              </a:extLst>
            </p:cNvPr>
            <p:cNvGrpSpPr>
              <a:grpSpLocks noChangeAspect="1"/>
            </p:cNvGrpSpPr>
            <p:nvPr userDrawn="1"/>
          </p:nvGrpSpPr>
          <p:grpSpPr>
            <a:xfrm>
              <a:off x="12616299" y="4739224"/>
              <a:ext cx="1766851" cy="793244"/>
              <a:chOff x="2766083" y="6357983"/>
              <a:chExt cx="1485890" cy="667104"/>
            </a:xfrm>
          </p:grpSpPr>
          <p:pic>
            <p:nvPicPr>
              <p:cNvPr id="32" name="Picture 15">
                <a:extLst>
                  <a:ext uri="{FF2B5EF4-FFF2-40B4-BE49-F238E27FC236}">
                    <a16:creationId xmlns:a16="http://schemas.microsoft.com/office/drawing/2014/main" id="{36FCE058-5E9B-4FD6-ACC6-37514A9F03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gray">
              <a:xfrm>
                <a:off x="3332816" y="6454073"/>
                <a:ext cx="352425" cy="352425"/>
              </a:xfrm>
              <a:prstGeom prst="rect">
                <a:avLst/>
              </a:prstGeom>
            </p:spPr>
          </p:pic>
          <p:pic>
            <p:nvPicPr>
              <p:cNvPr id="33" name="Picture 18">
                <a:extLst>
                  <a:ext uri="{FF2B5EF4-FFF2-40B4-BE49-F238E27FC236}">
                    <a16:creationId xmlns:a16="http://schemas.microsoft.com/office/drawing/2014/main" id="{CCC80EA5-C81F-4D8A-B10E-2B60F9DCA4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gray">
              <a:xfrm>
                <a:off x="2766083" y="6454074"/>
                <a:ext cx="352425" cy="352425"/>
              </a:xfrm>
              <a:prstGeom prst="rect">
                <a:avLst/>
              </a:prstGeom>
            </p:spPr>
          </p:pic>
          <p:pic>
            <p:nvPicPr>
              <p:cNvPr id="34" name="Picture 19">
                <a:extLst>
                  <a:ext uri="{FF2B5EF4-FFF2-40B4-BE49-F238E27FC236}">
                    <a16:creationId xmlns:a16="http://schemas.microsoft.com/office/drawing/2014/main" id="{2AD5621E-6CAC-42BF-A25D-A5987E6E3B8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3899548" y="6454074"/>
                <a:ext cx="352425" cy="352425"/>
              </a:xfrm>
              <a:prstGeom prst="rect">
                <a:avLst/>
              </a:prstGeom>
            </p:spPr>
          </p:pic>
          <p:cxnSp>
            <p:nvCxnSpPr>
              <p:cNvPr id="35" name="Straight Arrow Connector 23">
                <a:extLst>
                  <a:ext uri="{FF2B5EF4-FFF2-40B4-BE49-F238E27FC236}">
                    <a16:creationId xmlns:a16="http://schemas.microsoft.com/office/drawing/2014/main" id="{9058038B-1BC4-49E6-ABDC-8AB5443379A4}"/>
                  </a:ext>
                </a:extLst>
              </p:cNvPr>
              <p:cNvCxnSpPr/>
              <p:nvPr/>
            </p:nvCxnSpPr>
            <p:spPr bwMode="gray">
              <a:xfrm flipV="1">
                <a:off x="294229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Connector 24">
                <a:extLst>
                  <a:ext uri="{FF2B5EF4-FFF2-40B4-BE49-F238E27FC236}">
                    <a16:creationId xmlns:a16="http://schemas.microsoft.com/office/drawing/2014/main" id="{E8165268-5D35-469D-8597-6D7F95736D85}"/>
                  </a:ext>
                </a:extLst>
              </p:cNvPr>
              <p:cNvCxnSpPr>
                <a:stCxn id="32" idx="0"/>
                <a:endCxn id="32" idx="2"/>
              </p:cNvCxnSpPr>
              <p:nvPr/>
            </p:nvCxnSpPr>
            <p:spPr bwMode="gray">
              <a:xfrm rot="2700000">
                <a:off x="3509030" y="6357985"/>
                <a:ext cx="0" cy="544604"/>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26">
                <a:extLst>
                  <a:ext uri="{FF2B5EF4-FFF2-40B4-BE49-F238E27FC236}">
                    <a16:creationId xmlns:a16="http://schemas.microsoft.com/office/drawing/2014/main" id="{21453590-87D7-4817-B0AF-397D57FE1D36}"/>
                  </a:ext>
                </a:extLst>
              </p:cNvPr>
              <p:cNvCxnSpPr>
                <a:stCxn id="32" idx="3"/>
                <a:endCxn id="32" idx="1"/>
              </p:cNvCxnSpPr>
              <p:nvPr/>
            </p:nvCxnSpPr>
            <p:spPr bwMode="gray">
              <a:xfrm rot="2700000" flipH="1">
                <a:off x="3236724" y="6630287"/>
                <a:ext cx="544608"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Arrow Connector 27">
                <a:extLst>
                  <a:ext uri="{FF2B5EF4-FFF2-40B4-BE49-F238E27FC236}">
                    <a16:creationId xmlns:a16="http://schemas.microsoft.com/office/drawing/2014/main" id="{711094D4-2046-48AD-9187-123542806E94}"/>
                  </a:ext>
                </a:extLst>
              </p:cNvPr>
              <p:cNvCxnSpPr/>
              <p:nvPr/>
            </p:nvCxnSpPr>
            <p:spPr bwMode="gray">
              <a:xfrm flipV="1">
                <a:off x="4123386" y="6845087"/>
                <a:ext cx="0" cy="18000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Oval 28">
                <a:extLst>
                  <a:ext uri="{FF2B5EF4-FFF2-40B4-BE49-F238E27FC236}">
                    <a16:creationId xmlns:a16="http://schemas.microsoft.com/office/drawing/2014/main" id="{31143F47-FD36-49F8-9826-41682785F043}"/>
                  </a:ext>
                </a:extLst>
              </p:cNvPr>
              <p:cNvSpPr/>
              <p:nvPr/>
            </p:nvSpPr>
            <p:spPr bwMode="gray">
              <a:xfrm>
                <a:off x="4018611" y="6573137"/>
                <a:ext cx="233362" cy="233362"/>
              </a:xfrm>
              <a:prstGeom prst="ellipse">
                <a:avLst/>
              </a:prstGeom>
              <a:solidFill>
                <a:srgbClr val="FFFFFF">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grpSp>
          <p:nvGrpSpPr>
            <p:cNvPr id="28" name="Groep 27">
              <a:extLst>
                <a:ext uri="{FF2B5EF4-FFF2-40B4-BE49-F238E27FC236}">
                  <a16:creationId xmlns:a16="http://schemas.microsoft.com/office/drawing/2014/main" id="{CC553825-F1A0-4F3F-BF73-52CEAF84DB83}"/>
                </a:ext>
              </a:extLst>
            </p:cNvPr>
            <p:cNvGrpSpPr/>
            <p:nvPr userDrawn="1"/>
          </p:nvGrpSpPr>
          <p:grpSpPr>
            <a:xfrm>
              <a:off x="12610022" y="1108316"/>
              <a:ext cx="425380" cy="577954"/>
              <a:chOff x="-37364" y="4061531"/>
              <a:chExt cx="571037" cy="775855"/>
            </a:xfrm>
          </p:grpSpPr>
          <p:pic>
            <p:nvPicPr>
              <p:cNvPr id="30" name="Afbeelding 29">
                <a:extLst>
                  <a:ext uri="{FF2B5EF4-FFF2-40B4-BE49-F238E27FC236}">
                    <a16:creationId xmlns:a16="http://schemas.microsoft.com/office/drawing/2014/main" id="{45C84A41-9738-4507-8304-0BA722E1CC20}"/>
                  </a:ext>
                </a:extLst>
              </p:cNvPr>
              <p:cNvPicPr>
                <a:picLocks noChangeAspect="1"/>
              </p:cNvPicPr>
              <p:nvPr userDrawn="1"/>
            </p:nvPicPr>
            <p:blipFill rotWithShape="1">
              <a:blip r:embed="rId7"/>
              <a:srcRect l="70194" t="13882" r="22159" b="63043"/>
              <a:stretch/>
            </p:blipFill>
            <p:spPr>
              <a:xfrm>
                <a:off x="-37364" y="4061531"/>
                <a:ext cx="571037" cy="775855"/>
              </a:xfrm>
              <a:prstGeom prst="rect">
                <a:avLst/>
              </a:prstGeom>
              <a:noFill/>
              <a:ln>
                <a:noFill/>
              </a:ln>
              <a:effectLst>
                <a:outerShdw blurRad="63500" sx="102000" sy="102000" algn="ctr" rotWithShape="0">
                  <a:prstClr val="black">
                    <a:alpha val="40000"/>
                  </a:prstClr>
                </a:outerShdw>
              </a:effectLst>
            </p:spPr>
          </p:pic>
          <p:sp>
            <p:nvSpPr>
              <p:cNvPr id="31" name="Rectangle 21">
                <a:extLst>
                  <a:ext uri="{FF2B5EF4-FFF2-40B4-BE49-F238E27FC236}">
                    <a16:creationId xmlns:a16="http://schemas.microsoft.com/office/drawing/2014/main" id="{F88C8D67-DCA7-4464-9858-FCF662DD034E}"/>
                  </a:ext>
                </a:extLst>
              </p:cNvPr>
              <p:cNvSpPr/>
              <p:nvPr userDrawn="1"/>
            </p:nvSpPr>
            <p:spPr bwMode="gray">
              <a:xfrm>
                <a:off x="-10897" y="4113410"/>
                <a:ext cx="518104" cy="504825"/>
              </a:xfrm>
              <a:prstGeom prst="rect">
                <a:avLst/>
              </a:prstGeom>
              <a:solidFill>
                <a:srgbClr val="FFFFFF">
                  <a:alpha val="0"/>
                </a:srgbClr>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pic>
          <p:nvPicPr>
            <p:cNvPr id="29" name="Afbeelding 28">
              <a:extLst>
                <a:ext uri="{FF2B5EF4-FFF2-40B4-BE49-F238E27FC236}">
                  <a16:creationId xmlns:a16="http://schemas.microsoft.com/office/drawing/2014/main" id="{ABBF3883-BF5F-4F6D-AAFC-4C8A3EEE973B}"/>
                </a:ext>
              </a:extLst>
            </p:cNvPr>
            <p:cNvPicPr>
              <a:picLocks noChangeAspect="1"/>
            </p:cNvPicPr>
            <p:nvPr userDrawn="1"/>
          </p:nvPicPr>
          <p:blipFill rotWithShape="1">
            <a:blip r:embed="rId8" cstate="screen">
              <a:extLst>
                <a:ext uri="{28A0092B-C50C-407E-A947-70E740481C1C}">
                  <a14:useLocalDpi xmlns:a14="http://schemas.microsoft.com/office/drawing/2010/main"/>
                </a:ext>
              </a:extLst>
            </a:blip>
            <a:srcRect/>
            <a:stretch/>
          </p:blipFill>
          <p:spPr>
            <a:xfrm>
              <a:off x="12616299" y="2769956"/>
              <a:ext cx="1767600" cy="1036900"/>
            </a:xfrm>
            <a:prstGeom prst="rect">
              <a:avLst/>
            </a:prstGeom>
          </p:spPr>
        </p:pic>
      </p:grpSp>
    </p:spTree>
    <p:extLst>
      <p:ext uri="{BB962C8B-B14F-4D97-AF65-F5344CB8AC3E}">
        <p14:creationId xmlns:p14="http://schemas.microsoft.com/office/powerpoint/2010/main" val="470597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eldia met subtitel zonder beeld 1">
    <p:bg>
      <p:bgPr>
        <a:solidFill>
          <a:schemeClr val="bg1"/>
        </a:solidFill>
        <a:effectLst/>
      </p:bgPr>
    </p:bg>
    <p:spTree>
      <p:nvGrpSpPr>
        <p:cNvPr id="1" name=""/>
        <p:cNvGrpSpPr/>
        <p:nvPr/>
      </p:nvGrpSpPr>
      <p:grpSpPr>
        <a:xfrm>
          <a:off x="0" y="0"/>
          <a:ext cx="0" cy="0"/>
          <a:chOff x="0" y="0"/>
          <a:chExt cx="0" cy="0"/>
        </a:xfrm>
      </p:grpSpPr>
      <p:sp>
        <p:nvSpPr>
          <p:cNvPr id="14" name="Rectangle 3">
            <a:extLst>
              <a:ext uri="{FF2B5EF4-FFF2-40B4-BE49-F238E27FC236}">
                <a16:creationId xmlns:a16="http://schemas.microsoft.com/office/drawing/2014/main" id="{F441F434-2751-4438-ACB6-688DC0C991C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Graphic 9">
            <a:extLst>
              <a:ext uri="{FF2B5EF4-FFF2-40B4-BE49-F238E27FC236}">
                <a16:creationId xmlns:a16="http://schemas.microsoft.com/office/drawing/2014/main" id="{000C631D-7D1E-4BF9-8076-5DD575ADF46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5419726" y="3194918"/>
            <a:ext cx="6152400" cy="1123949"/>
          </a:xfrm>
        </p:spPr>
        <p:txBody>
          <a:bodyPr anchor="b" anchorCtr="0">
            <a:noAutofit/>
          </a:bodyPr>
          <a:lstStyle>
            <a:lvl1pPr>
              <a:lnSpc>
                <a:spcPct val="80000"/>
              </a:lnSpc>
              <a:defRPr sz="4000" spc="-60" baseline="0"/>
            </a:lvl1pPr>
          </a:lstStyle>
          <a:p>
            <a:r>
              <a:rPr lang="nl-NL" noProof="0"/>
              <a:t>Klik om titel toe te voegen</a:t>
            </a:r>
          </a:p>
        </p:txBody>
      </p:sp>
      <p:pic>
        <p:nvPicPr>
          <p:cNvPr id="7" name="Graphic 6">
            <a:extLst>
              <a:ext uri="{FF2B5EF4-FFF2-40B4-BE49-F238E27FC236}">
                <a16:creationId xmlns:a16="http://schemas.microsoft.com/office/drawing/2014/main" id="{B5FE09E1-CDD2-49F2-957D-83704BDDC2F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69119" y="5878102"/>
            <a:ext cx="2419349" cy="701717"/>
          </a:xfrm>
          <a:prstGeom prst="rect">
            <a:avLst/>
          </a:prstGeom>
        </p:spPr>
      </p:pic>
      <p:sp>
        <p:nvSpPr>
          <p:cNvPr id="8" name="Text Placeholder 10">
            <a:extLst>
              <a:ext uri="{FF2B5EF4-FFF2-40B4-BE49-F238E27FC236}">
                <a16:creationId xmlns:a16="http://schemas.microsoft.com/office/drawing/2014/main" id="{5561910B-0F77-4725-A1EF-D3A8E72E8A1E}"/>
              </a:ext>
            </a:extLst>
          </p:cNvPr>
          <p:cNvSpPr>
            <a:spLocks noGrp="1"/>
          </p:cNvSpPr>
          <p:nvPr>
            <p:ph type="body" sz="quarter" idx="11" hasCustomPrompt="1"/>
          </p:nvPr>
        </p:nvSpPr>
        <p:spPr>
          <a:xfrm>
            <a:off x="5419724" y="6167573"/>
            <a:ext cx="6153150" cy="232858"/>
          </a:xfrm>
        </p:spPr>
        <p:txBody>
          <a:bodyPr>
            <a:noAutofit/>
          </a:bodyPr>
          <a:lstStyle>
            <a:lvl1pPr>
              <a:defRPr sz="1800"/>
            </a:lvl1pPr>
          </a:lstStyle>
          <a:p>
            <a:pPr lvl="0"/>
            <a:r>
              <a:rPr lang="nl-NL" noProof="0"/>
              <a:t>Klik om afdeling en datum toe te voegen</a:t>
            </a:r>
          </a:p>
        </p:txBody>
      </p:sp>
      <p:sp>
        <p:nvSpPr>
          <p:cNvPr id="11" name="Rectangle 106">
            <a:extLst>
              <a:ext uri="{FF2B5EF4-FFF2-40B4-BE49-F238E27FC236}">
                <a16:creationId xmlns:a16="http://schemas.microsoft.com/office/drawing/2014/main" id="{B8D7161A-3C36-40C5-98A5-F208A21EE69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3" name="Text Placeholder 25">
            <a:extLst>
              <a:ext uri="{FF2B5EF4-FFF2-40B4-BE49-F238E27FC236}">
                <a16:creationId xmlns:a16="http://schemas.microsoft.com/office/drawing/2014/main" id="{2B742893-A322-42FE-BB18-3688140C9BF4}"/>
              </a:ext>
            </a:extLst>
          </p:cNvPr>
          <p:cNvSpPr>
            <a:spLocks noGrp="1"/>
          </p:cNvSpPr>
          <p:nvPr>
            <p:ph type="body" sz="quarter" idx="12" hasCustomPrompt="1"/>
          </p:nvPr>
        </p:nvSpPr>
        <p:spPr>
          <a:xfrm>
            <a:off x="5419726" y="4768849"/>
            <a:ext cx="6152400" cy="590400"/>
          </a:xfrm>
        </p:spPr>
        <p:txBody>
          <a:bodyPr/>
          <a:lstStyle>
            <a:lvl1pPr>
              <a:defRPr sz="4000" spc="-60" baseline="0">
                <a:solidFill>
                  <a:schemeClr val="bg2"/>
                </a:solidFill>
              </a:defRPr>
            </a:lvl1pPr>
          </a:lstStyle>
          <a:p>
            <a:pPr lvl="0"/>
            <a:r>
              <a:rPr lang="nl-NL" noProof="0"/>
              <a:t>Klik om subtitel toe te voegen</a:t>
            </a:r>
          </a:p>
        </p:txBody>
      </p:sp>
    </p:spTree>
    <p:extLst>
      <p:ext uri="{BB962C8B-B14F-4D97-AF65-F5344CB8AC3E}">
        <p14:creationId xmlns:p14="http://schemas.microsoft.com/office/powerpoint/2010/main" val="679418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eldia met subtitel zonder beeld 2">
    <p:bg>
      <p:bgPr>
        <a:solidFill>
          <a:schemeClr val="bg1"/>
        </a:solidFill>
        <a:effectLst/>
      </p:bgPr>
    </p:bg>
    <p:spTree>
      <p:nvGrpSpPr>
        <p:cNvPr id="1" name=""/>
        <p:cNvGrpSpPr/>
        <p:nvPr/>
      </p:nvGrpSpPr>
      <p:grpSpPr>
        <a:xfrm>
          <a:off x="0" y="0"/>
          <a:ext cx="0" cy="0"/>
          <a:chOff x="0" y="0"/>
          <a:chExt cx="0" cy="0"/>
        </a:xfrm>
      </p:grpSpPr>
      <p:pic>
        <p:nvPicPr>
          <p:cNvPr id="10" name="Graphic 9">
            <a:extLst>
              <a:ext uri="{FF2B5EF4-FFF2-40B4-BE49-F238E27FC236}">
                <a16:creationId xmlns:a16="http://schemas.microsoft.com/office/drawing/2014/main" id="{000C631D-7D1E-4BF9-8076-5DD575ADF468}"/>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695" t="13983" r="696"/>
          <a:stretch/>
        </p:blipFill>
        <p:spPr>
          <a:xfrm>
            <a:off x="1" y="-1"/>
            <a:ext cx="12192000" cy="5899015"/>
          </a:xfrm>
          <a:prstGeom prst="rect">
            <a:avLst/>
          </a:prstGeom>
        </p:spPr>
      </p:pic>
      <p:sp>
        <p:nvSpPr>
          <p:cNvPr id="14" name="Rectangle 3">
            <a:extLst>
              <a:ext uri="{FF2B5EF4-FFF2-40B4-BE49-F238E27FC236}">
                <a16:creationId xmlns:a16="http://schemas.microsoft.com/office/drawing/2014/main" id="{F441F434-2751-4438-ACB6-688DC0C991C1}"/>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1422760" y="2286197"/>
            <a:ext cx="8333981" cy="1123949"/>
          </a:xfrm>
        </p:spPr>
        <p:txBody>
          <a:bodyPr anchor="b" anchorCtr="0">
            <a:noAutofit/>
          </a:bodyPr>
          <a:lstStyle>
            <a:lvl1pPr>
              <a:lnSpc>
                <a:spcPct val="80000"/>
              </a:lnSpc>
              <a:defRPr sz="4800" spc="-60" baseline="0"/>
            </a:lvl1pPr>
          </a:lstStyle>
          <a:p>
            <a:r>
              <a:rPr lang="nl-NL" noProof="0"/>
              <a:t>Klik om titel toe te voegen</a:t>
            </a:r>
          </a:p>
        </p:txBody>
      </p:sp>
      <p:pic>
        <p:nvPicPr>
          <p:cNvPr id="7" name="Graphic 6">
            <a:extLst>
              <a:ext uri="{FF2B5EF4-FFF2-40B4-BE49-F238E27FC236}">
                <a16:creationId xmlns:a16="http://schemas.microsoft.com/office/drawing/2014/main" id="{B5FE09E1-CDD2-49F2-957D-83704BDDC2F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69119" y="5878102"/>
            <a:ext cx="2419349" cy="701717"/>
          </a:xfrm>
          <a:prstGeom prst="rect">
            <a:avLst/>
          </a:prstGeom>
        </p:spPr>
      </p:pic>
      <p:sp>
        <p:nvSpPr>
          <p:cNvPr id="8" name="Text Placeholder 10">
            <a:extLst>
              <a:ext uri="{FF2B5EF4-FFF2-40B4-BE49-F238E27FC236}">
                <a16:creationId xmlns:a16="http://schemas.microsoft.com/office/drawing/2014/main" id="{5561910B-0F77-4725-A1EF-D3A8E72E8A1E}"/>
              </a:ext>
            </a:extLst>
          </p:cNvPr>
          <p:cNvSpPr>
            <a:spLocks noGrp="1"/>
          </p:cNvSpPr>
          <p:nvPr>
            <p:ph type="body" sz="quarter" idx="11" hasCustomPrompt="1"/>
          </p:nvPr>
        </p:nvSpPr>
        <p:spPr>
          <a:xfrm>
            <a:off x="1422760" y="4624705"/>
            <a:ext cx="8333980" cy="232858"/>
          </a:xfrm>
        </p:spPr>
        <p:txBody>
          <a:bodyPr>
            <a:noAutofit/>
          </a:bodyPr>
          <a:lstStyle>
            <a:lvl1pPr>
              <a:lnSpc>
                <a:spcPct val="80000"/>
              </a:lnSpc>
              <a:spcAft>
                <a:spcPts val="0"/>
              </a:spcAft>
              <a:defRPr sz="2300"/>
            </a:lvl1pPr>
          </a:lstStyle>
          <a:p>
            <a:pPr lvl="0"/>
            <a:r>
              <a:rPr lang="nl-NL" noProof="0"/>
              <a:t>Klik om afdeling en datum toe te voegen</a:t>
            </a:r>
          </a:p>
        </p:txBody>
      </p:sp>
      <p:sp>
        <p:nvSpPr>
          <p:cNvPr id="11" name="Rectangle 106">
            <a:extLst>
              <a:ext uri="{FF2B5EF4-FFF2-40B4-BE49-F238E27FC236}">
                <a16:creationId xmlns:a16="http://schemas.microsoft.com/office/drawing/2014/main" id="{B8D7161A-3C36-40C5-98A5-F208A21EE69C}"/>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sp>
        <p:nvSpPr>
          <p:cNvPr id="13" name="Text Placeholder 25">
            <a:extLst>
              <a:ext uri="{FF2B5EF4-FFF2-40B4-BE49-F238E27FC236}">
                <a16:creationId xmlns:a16="http://schemas.microsoft.com/office/drawing/2014/main" id="{2B742893-A322-42FE-BB18-3688140C9BF4}"/>
              </a:ext>
            </a:extLst>
          </p:cNvPr>
          <p:cNvSpPr>
            <a:spLocks noGrp="1"/>
          </p:cNvSpPr>
          <p:nvPr>
            <p:ph type="body" sz="quarter" idx="12" hasCustomPrompt="1"/>
          </p:nvPr>
        </p:nvSpPr>
        <p:spPr>
          <a:xfrm>
            <a:off x="1422761" y="3784712"/>
            <a:ext cx="8333980" cy="590400"/>
          </a:xfrm>
        </p:spPr>
        <p:txBody>
          <a:bodyPr/>
          <a:lstStyle>
            <a:lvl1pPr>
              <a:defRPr sz="4800" spc="-60" baseline="0">
                <a:solidFill>
                  <a:schemeClr val="bg2"/>
                </a:solidFill>
              </a:defRPr>
            </a:lvl1pPr>
          </a:lstStyle>
          <a:p>
            <a:pPr lvl="0"/>
            <a:r>
              <a:rPr lang="nl-NL" noProof="0"/>
              <a:t>Klik om subtitel toe te voegen</a:t>
            </a:r>
          </a:p>
        </p:txBody>
      </p:sp>
    </p:spTree>
    <p:extLst>
      <p:ext uri="{BB962C8B-B14F-4D97-AF65-F5344CB8AC3E}">
        <p14:creationId xmlns:p14="http://schemas.microsoft.com/office/powerpoint/2010/main" val="289727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a:t>Klik om titel toe te voegen</a:t>
            </a:r>
          </a:p>
        </p:txBody>
      </p:sp>
      <p:grpSp>
        <p:nvGrpSpPr>
          <p:cNvPr id="3" name="Groep 2">
            <a:extLst>
              <a:ext uri="{FF2B5EF4-FFF2-40B4-BE49-F238E27FC236}">
                <a16:creationId xmlns:a16="http://schemas.microsoft.com/office/drawing/2014/main" id="{2CF7D35E-BD38-4E1D-A1A4-DCE809B613B2}"/>
              </a:ext>
            </a:extLst>
          </p:cNvPr>
          <p:cNvGrpSpPr/>
          <p:nvPr userDrawn="1"/>
        </p:nvGrpSpPr>
        <p:grpSpPr>
          <a:xfrm>
            <a:off x="-2463800" y="0"/>
            <a:ext cx="2329217" cy="2718588"/>
            <a:chOff x="-2463800" y="0"/>
            <a:chExt cx="2329217" cy="2718588"/>
          </a:xfrm>
        </p:grpSpPr>
        <p:sp>
          <p:nvSpPr>
            <p:cNvPr id="29" name="Rectangle 106">
              <a:extLst>
                <a:ext uri="{FF2B5EF4-FFF2-40B4-BE49-F238E27FC236}">
                  <a16:creationId xmlns:a16="http://schemas.microsoft.com/office/drawing/2014/main" id="{8EFECCA7-ADC2-45D3-A6C3-E5EDB3B498E7}"/>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30" name="Group 22">
              <a:extLst>
                <a:ext uri="{FF2B5EF4-FFF2-40B4-BE49-F238E27FC236}">
                  <a16:creationId xmlns:a16="http://schemas.microsoft.com/office/drawing/2014/main" id="{5012CF3D-ADB2-4D14-BF7C-A9FD5145CF7F}"/>
                </a:ext>
              </a:extLst>
            </p:cNvPr>
            <p:cNvGrpSpPr/>
            <p:nvPr userDrawn="1"/>
          </p:nvGrpSpPr>
          <p:grpSpPr>
            <a:xfrm>
              <a:off x="-2318863" y="1050055"/>
              <a:ext cx="2044800" cy="534731"/>
              <a:chOff x="-2108199" y="3333735"/>
              <a:chExt cx="2314576" cy="605280"/>
            </a:xfrm>
          </p:grpSpPr>
          <p:grpSp>
            <p:nvGrpSpPr>
              <p:cNvPr id="31" name="Group 9">
                <a:extLst>
                  <a:ext uri="{FF2B5EF4-FFF2-40B4-BE49-F238E27FC236}">
                    <a16:creationId xmlns:a16="http://schemas.microsoft.com/office/drawing/2014/main" id="{B5876244-CC7A-4388-B381-62B883FC1285}"/>
                  </a:ext>
                </a:extLst>
              </p:cNvPr>
              <p:cNvGrpSpPr/>
              <p:nvPr userDrawn="1"/>
            </p:nvGrpSpPr>
            <p:grpSpPr>
              <a:xfrm>
                <a:off x="-2108199" y="3333735"/>
                <a:ext cx="2314576" cy="605280"/>
                <a:chOff x="-1062434" y="2679700"/>
                <a:chExt cx="2314576" cy="605280"/>
              </a:xfrm>
            </p:grpSpPr>
            <p:pic>
              <p:nvPicPr>
                <p:cNvPr id="33" name="Picture 5">
                  <a:extLst>
                    <a:ext uri="{FF2B5EF4-FFF2-40B4-BE49-F238E27FC236}">
                      <a16:creationId xmlns:a16="http://schemas.microsoft.com/office/drawing/2014/main" id="{BCFA0C2F-F1B3-48A7-872C-B7C11C1FD904}"/>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4" name="Rectangle 21">
                  <a:extLst>
                    <a:ext uri="{FF2B5EF4-FFF2-40B4-BE49-F238E27FC236}">
                      <a16:creationId xmlns:a16="http://schemas.microsoft.com/office/drawing/2014/main" id="{3AAB3979-EBA7-4D1A-AF18-C6B82FB03B27}"/>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32" name="Graphic 19" descr="Close with solid fill">
                <a:extLst>
                  <a:ext uri="{FF2B5EF4-FFF2-40B4-BE49-F238E27FC236}">
                    <a16:creationId xmlns:a16="http://schemas.microsoft.com/office/drawing/2014/main" id="{5A99591B-19E3-4428-AAEA-EB23D7911F4B}"/>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12" name="Text Placeholder 12">
            <a:extLst>
              <a:ext uri="{FF2B5EF4-FFF2-40B4-BE49-F238E27FC236}">
                <a16:creationId xmlns:a16="http://schemas.microsoft.com/office/drawing/2014/main" id="{DBE59BA6-D22F-4AAF-B420-086CE5FA7AFA}"/>
              </a:ext>
            </a:extLst>
          </p:cNvPr>
          <p:cNvSpPr>
            <a:spLocks noGrp="1"/>
          </p:cNvSpPr>
          <p:nvPr userDrawn="1">
            <p:ph type="body" sz="quarter" idx="10" hasCustomPrompt="1"/>
          </p:nvPr>
        </p:nvSpPr>
        <p:spPr>
          <a:xfrm>
            <a:off x="619125" y="1529540"/>
            <a:ext cx="10966451" cy="4320000"/>
          </a:xfrm>
        </p:spPr>
        <p:txBody>
          <a:bodyPr/>
          <a:lstStyle>
            <a:lvl1pPr marL="0" indent="0">
              <a:lnSpc>
                <a:spcPct val="80000"/>
              </a:lnSpc>
              <a:spcBef>
                <a:spcPts val="0"/>
              </a:spcBef>
              <a:buFont typeface="+mj-lt"/>
              <a:buNone/>
              <a:defRPr b="1">
                <a:solidFill>
                  <a:schemeClr val="tx2"/>
                </a:solidFill>
              </a:defRPr>
            </a:lvl1pPr>
            <a:lvl2pPr marL="0" indent="0">
              <a:lnSpc>
                <a:spcPct val="80000"/>
              </a:lnSpc>
              <a:spcBef>
                <a:spcPts val="0"/>
              </a:spcBef>
              <a:buNone/>
              <a:defRPr>
                <a:solidFill>
                  <a:schemeClr val="bg2"/>
                </a:solidFill>
              </a:defRPr>
            </a:lvl2pPr>
            <a:lvl3pPr marL="360000" indent="-360000">
              <a:lnSpc>
                <a:spcPct val="80000"/>
              </a:lnSpc>
              <a:spcBef>
                <a:spcPts val="0"/>
              </a:spcBef>
              <a:buFont typeface="+mj-lt"/>
              <a:buAutoNum type="arabicPeriod"/>
              <a:defRPr/>
            </a:lvl3pPr>
            <a:lvl4pPr marL="630000">
              <a:lnSpc>
                <a:spcPct val="80000"/>
              </a:lnSpc>
              <a:spcBef>
                <a:spcPts val="0"/>
              </a:spcBef>
              <a:defRPr/>
            </a:lvl4pPr>
            <a:lvl5pPr>
              <a:lnSpc>
                <a:spcPts val="2800"/>
              </a:lnSpc>
              <a:spcBef>
                <a:spcPts val="1200"/>
              </a:spcBef>
              <a:defRPr/>
            </a:lvl5pPr>
          </a:lstStyle>
          <a:p>
            <a:pPr lvl="0"/>
            <a:r>
              <a:rPr lang="nl-NL" noProof="0"/>
              <a:t>Klik om kop toe te voegen</a:t>
            </a:r>
          </a:p>
          <a:p>
            <a:pPr lvl="1"/>
            <a:r>
              <a:rPr lang="nl-NL" noProof="0" err="1"/>
              <a:t>Subkop</a:t>
            </a:r>
            <a:endParaRPr lang="nl-NL" noProof="0"/>
          </a:p>
          <a:p>
            <a:pPr lvl="2"/>
            <a:r>
              <a:rPr lang="nl-NL" noProof="0"/>
              <a:t>Agendapunt</a:t>
            </a:r>
          </a:p>
          <a:p>
            <a:pPr lvl="3"/>
            <a:r>
              <a:rPr lang="nl-NL" noProof="0" err="1"/>
              <a:t>Bullet</a:t>
            </a:r>
            <a:r>
              <a:rPr lang="nl-NL" noProof="0"/>
              <a:t> niveau</a:t>
            </a:r>
          </a:p>
        </p:txBody>
      </p:sp>
      <p:sp>
        <p:nvSpPr>
          <p:cNvPr id="4" name="Slide Number Placeholder 3">
            <a:extLst>
              <a:ext uri="{FF2B5EF4-FFF2-40B4-BE49-F238E27FC236}">
                <a16:creationId xmlns:a16="http://schemas.microsoft.com/office/drawing/2014/main" id="{FC7632C6-E4C5-4388-B122-E2FF62E3DB65}"/>
              </a:ext>
            </a:extLst>
          </p:cNvPr>
          <p:cNvSpPr>
            <a:spLocks noGrp="1"/>
          </p:cNvSpPr>
          <p:nvPr>
            <p:ph type="sldNum" sz="quarter" idx="11"/>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352121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inhou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889-AFCA-4093-B2D6-16B70FE8531E}"/>
              </a:ext>
            </a:extLst>
          </p:cNvPr>
          <p:cNvSpPr>
            <a:spLocks noGrp="1"/>
          </p:cNvSpPr>
          <p:nvPr>
            <p:ph type="title" hasCustomPrompt="1"/>
          </p:nvPr>
        </p:nvSpPr>
        <p:spPr>
          <a:xfrm>
            <a:off x="619125" y="457495"/>
            <a:ext cx="10975975" cy="659242"/>
          </a:xfrm>
        </p:spPr>
        <p:txBody>
          <a:bodyPr/>
          <a:lstStyle/>
          <a:p>
            <a:r>
              <a:rPr lang="nl-NL" noProof="0"/>
              <a:t>Klik om titel toe te voegen</a:t>
            </a:r>
          </a:p>
        </p:txBody>
      </p:sp>
      <p:sp>
        <p:nvSpPr>
          <p:cNvPr id="12" name="Text Placeholder 12">
            <a:extLst>
              <a:ext uri="{FF2B5EF4-FFF2-40B4-BE49-F238E27FC236}">
                <a16:creationId xmlns:a16="http://schemas.microsoft.com/office/drawing/2014/main" id="{E6683DB6-B943-4CFE-A5AE-48FA906A5710}"/>
              </a:ext>
            </a:extLst>
          </p:cNvPr>
          <p:cNvSpPr>
            <a:spLocks noGrp="1"/>
          </p:cNvSpPr>
          <p:nvPr>
            <p:ph type="body" sz="quarter" idx="11" hasCustomPrompt="1"/>
          </p:nvPr>
        </p:nvSpPr>
        <p:spPr>
          <a:xfrm>
            <a:off x="619125" y="1530000"/>
            <a:ext cx="10966451" cy="4320000"/>
          </a:xfrm>
        </p:spPr>
        <p:txBody>
          <a:bodyPr/>
          <a:lstStyle>
            <a:lvl1pPr marL="0" indent="0">
              <a:lnSpc>
                <a:spcPct val="80000"/>
              </a:lnSpc>
              <a:spcBef>
                <a:spcPts val="0"/>
              </a:spcBef>
              <a:spcAft>
                <a:spcPts val="0"/>
              </a:spcAft>
              <a:buFont typeface="+mj-lt"/>
              <a:buNone/>
              <a:defRPr b="1">
                <a:solidFill>
                  <a:schemeClr val="tx2"/>
                </a:solidFill>
              </a:defRPr>
            </a:lvl1pPr>
            <a:lvl2pPr marL="0" indent="0">
              <a:lnSpc>
                <a:spcPct val="80000"/>
              </a:lnSpc>
              <a:spcBef>
                <a:spcPts val="0"/>
              </a:spcBef>
              <a:spcAft>
                <a:spcPts val="0"/>
              </a:spcAft>
              <a:buNone/>
              <a:defRPr>
                <a:solidFill>
                  <a:schemeClr val="bg2"/>
                </a:solidFill>
              </a:defRPr>
            </a:lvl2pPr>
            <a:lvl3pPr marL="0" indent="0">
              <a:lnSpc>
                <a:spcPct val="80000"/>
              </a:lnSpc>
              <a:spcBef>
                <a:spcPts val="0"/>
              </a:spcBef>
              <a:spcAft>
                <a:spcPts val="0"/>
              </a:spcAft>
              <a:buFont typeface="+mj-lt"/>
              <a:buNone/>
              <a:defRPr/>
            </a:lvl3pPr>
            <a:lvl4pPr marL="270000">
              <a:lnSpc>
                <a:spcPct val="80000"/>
              </a:lnSpc>
              <a:spcBef>
                <a:spcPts val="0"/>
              </a:spcBef>
              <a:spcAft>
                <a:spcPts val="0"/>
              </a:spcAft>
              <a:defRPr/>
            </a:lvl4pPr>
            <a:lvl5pPr marL="540000">
              <a:lnSpc>
                <a:spcPct val="80000"/>
              </a:lnSpc>
              <a:spcBef>
                <a:spcPts val="0"/>
              </a:spcBef>
              <a:spcAft>
                <a:spcPts val="0"/>
              </a:spcAft>
              <a:defRPr/>
            </a:lvl5pPr>
            <a:lvl6pPr marL="810000">
              <a:lnSpc>
                <a:spcPct val="80000"/>
              </a:lnSpc>
              <a:spcBef>
                <a:spcPts val="0"/>
              </a:spcBef>
              <a:spcAft>
                <a:spcPts val="0"/>
              </a:spcAft>
              <a:defRPr/>
            </a:lvl6pPr>
            <a:lvl7pPr marL="1080000">
              <a:lnSpc>
                <a:spcPct val="80000"/>
              </a:lnSpc>
              <a:spcBef>
                <a:spcPts val="0"/>
              </a:spcBef>
              <a:spcAft>
                <a:spcPts val="0"/>
              </a:spcAft>
              <a:defRPr/>
            </a:lvl7pPr>
          </a:lstStyle>
          <a:p>
            <a:pPr lvl="0"/>
            <a:r>
              <a:rPr lang="nl-NL" noProof="0"/>
              <a:t>Klik om kop toe te voegen</a:t>
            </a:r>
          </a:p>
          <a:p>
            <a:pPr lvl="1"/>
            <a:r>
              <a:rPr lang="nl-NL" noProof="0" err="1"/>
              <a:t>Subkop</a:t>
            </a:r>
            <a:endParaRPr lang="nl-NL" noProof="0"/>
          </a:p>
          <a:p>
            <a:pPr lvl="2"/>
            <a:r>
              <a:rPr lang="nl-NL" noProof="0"/>
              <a:t>Body tekst</a:t>
            </a:r>
          </a:p>
          <a:p>
            <a:pPr lvl="3"/>
            <a:r>
              <a:rPr lang="nl-NL" noProof="0" err="1"/>
              <a:t>Bullet</a:t>
            </a:r>
            <a:r>
              <a:rPr lang="nl-NL" noProof="0"/>
              <a:t> niveau 1</a:t>
            </a:r>
          </a:p>
          <a:p>
            <a:pPr lvl="4"/>
            <a:r>
              <a:rPr lang="nl-NL" noProof="0" err="1"/>
              <a:t>Bullet</a:t>
            </a:r>
            <a:r>
              <a:rPr lang="nl-NL" noProof="0"/>
              <a:t> niveau 2</a:t>
            </a:r>
          </a:p>
          <a:p>
            <a:pPr lvl="5"/>
            <a:r>
              <a:rPr lang="nl-NL" noProof="0" err="1"/>
              <a:t>Bullet</a:t>
            </a:r>
            <a:r>
              <a:rPr lang="nl-NL" noProof="0"/>
              <a:t> niveau 3</a:t>
            </a:r>
          </a:p>
          <a:p>
            <a:pPr lvl="6"/>
            <a:r>
              <a:rPr lang="nl-NL" noProof="0" err="1"/>
              <a:t>Bullet</a:t>
            </a:r>
            <a:r>
              <a:rPr lang="nl-NL" noProof="0"/>
              <a:t> niveau 4</a:t>
            </a:r>
          </a:p>
        </p:txBody>
      </p:sp>
      <p:grpSp>
        <p:nvGrpSpPr>
          <p:cNvPr id="26" name="Groep 25">
            <a:extLst>
              <a:ext uri="{FF2B5EF4-FFF2-40B4-BE49-F238E27FC236}">
                <a16:creationId xmlns:a16="http://schemas.microsoft.com/office/drawing/2014/main" id="{08A15A47-0960-4D45-B4FF-EF3A0BAEF993}"/>
              </a:ext>
            </a:extLst>
          </p:cNvPr>
          <p:cNvGrpSpPr/>
          <p:nvPr userDrawn="1"/>
        </p:nvGrpSpPr>
        <p:grpSpPr>
          <a:xfrm>
            <a:off x="-2463800" y="0"/>
            <a:ext cx="2329217" cy="2718588"/>
            <a:chOff x="-2463800" y="0"/>
            <a:chExt cx="2329217" cy="2718588"/>
          </a:xfrm>
        </p:grpSpPr>
        <p:sp>
          <p:nvSpPr>
            <p:cNvPr id="27" name="Rectangle 106">
              <a:extLst>
                <a:ext uri="{FF2B5EF4-FFF2-40B4-BE49-F238E27FC236}">
                  <a16:creationId xmlns:a16="http://schemas.microsoft.com/office/drawing/2014/main" id="{A1DB3519-1E30-4471-AD4C-6DDC3B82DFD2}"/>
                </a:ext>
              </a:extLst>
            </p:cNvPr>
            <p:cNvSpPr>
              <a:spLocks noChangeArrowheads="1"/>
            </p:cNvSpPr>
            <p:nvPr userDrawn="1"/>
          </p:nvSpPr>
          <p:spPr bwMode="gray">
            <a:xfrm>
              <a:off x="-2463800" y="0"/>
              <a:ext cx="2329217" cy="2718588"/>
            </a:xfrm>
            <a:prstGeom prst="rect">
              <a:avLst/>
            </a:prstGeom>
            <a:solidFill>
              <a:schemeClr val="bg1">
                <a:lumMod val="95000"/>
              </a:schemeClr>
            </a:solidFill>
            <a:ln>
              <a:noFill/>
            </a:ln>
            <a:effectLst/>
          </p:spPr>
          <p:txBody>
            <a:bodyPr wrap="square" lIns="144000" tIns="144000" rIns="144000" bIns="180000" anchor="t">
              <a:spAutoFit/>
            </a:bodyPr>
            <a:lstStyle/>
            <a:p>
              <a:pPr marL="0" indent="0">
                <a:lnSpc>
                  <a:spcPct val="95000"/>
                </a:lnSpc>
                <a:spcBef>
                  <a:spcPts val="600"/>
                </a:spcBef>
                <a:tabLst>
                  <a:tab pos="1141413" algn="l"/>
                </a:tabLst>
              </a:pPr>
              <a:r>
                <a:rPr lang="nl-NL" altLang="en-US" sz="1100" b="1" spc="-10" baseline="0" noProof="0">
                  <a:solidFill>
                    <a:schemeClr val="tx1"/>
                  </a:solidFill>
                  <a:latin typeface="+mn-lt"/>
                </a:rPr>
                <a:t>Kop, </a:t>
              </a:r>
              <a:r>
                <a:rPr lang="nl-NL" altLang="en-US" sz="1100" b="1" spc="-10" baseline="0" noProof="0" err="1">
                  <a:solidFill>
                    <a:schemeClr val="tx1"/>
                  </a:solidFill>
                  <a:latin typeface="+mn-lt"/>
                </a:rPr>
                <a:t>subkop</a:t>
              </a:r>
              <a:r>
                <a:rPr lang="nl-NL" altLang="en-US" sz="1100" b="1" spc="-10" baseline="0" noProof="0">
                  <a:solidFill>
                    <a:schemeClr val="tx1"/>
                  </a:solidFill>
                  <a:latin typeface="+mn-lt"/>
                </a:rPr>
                <a:t> of </a:t>
              </a:r>
              <a:br>
                <a:rPr lang="nl-NL" altLang="en-US" sz="1100" b="1" spc="-10" baseline="0" noProof="0">
                  <a:solidFill>
                    <a:schemeClr val="tx1"/>
                  </a:solidFill>
                  <a:latin typeface="+mn-lt"/>
                </a:rPr>
              </a:br>
              <a:r>
                <a:rPr lang="nl-NL" altLang="en-US" sz="1100" b="1" spc="-10" baseline="0" noProof="0" err="1">
                  <a:solidFill>
                    <a:schemeClr val="tx1"/>
                  </a:solidFill>
                  <a:latin typeface="+mn-lt"/>
                </a:rPr>
                <a:t>bullets</a:t>
              </a:r>
              <a:r>
                <a:rPr lang="nl-NL" altLang="en-US" sz="1100" b="1" spc="-10" baseline="0" noProof="0">
                  <a:solidFill>
                    <a:schemeClr val="tx1"/>
                  </a:solidFill>
                  <a:latin typeface="+mn-lt"/>
                </a:rPr>
                <a:t> aanmaken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lang="nl-NL" altLang="en-US" sz="1000" spc="-10" baseline="0" noProof="0">
                  <a:solidFill>
                    <a:schemeClr val="tx1"/>
                  </a:solidFill>
                  <a:latin typeface="+mn-lt"/>
                </a:rPr>
                <a:t>Via ‘</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Start’ &gt; ‘Alinea’ kun je van tekst een kop,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subkop</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of </a:t>
              </a:r>
              <a:r>
                <a:rPr kumimoji="0" lang="nl-NL" altLang="en-US" sz="1000" b="0" i="0" u="none" strike="noStrike" kern="1200" cap="none" spc="-10" normalizeH="0" baseline="0" noProof="0" err="1">
                  <a:ln>
                    <a:noFill/>
                  </a:ln>
                  <a:solidFill>
                    <a:schemeClr val="tx1"/>
                  </a:solidFill>
                  <a:effectLst/>
                  <a:uLnTx/>
                  <a:uFillTx/>
                  <a:latin typeface="Open Sans"/>
                  <a:ea typeface="+mn-ea"/>
                  <a:cs typeface="+mn-cs"/>
                </a:rPr>
                <a:t>bullets</a:t>
              </a:r>
              <a:r>
                <a:rPr kumimoji="0" lang="nl-NL" altLang="en-US" sz="1000" b="0" i="0" u="none" strike="noStrike" kern="1200" cap="none" spc="-10" normalizeH="0" baseline="0" noProof="0">
                  <a:ln>
                    <a:noFill/>
                  </a:ln>
                  <a:solidFill>
                    <a:schemeClr val="tx1"/>
                  </a:solidFill>
                  <a:effectLst/>
                  <a:uLnTx/>
                  <a:uFillTx/>
                  <a:latin typeface="Open Sans"/>
                  <a:ea typeface="+mn-ea"/>
                  <a:cs typeface="+mn-cs"/>
                </a:rPr>
                <a:t> maken in de juiste huisstijl</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Ga voor de tekst staan die je wilt aanpassen</a:t>
              </a:r>
            </a:p>
            <a:p>
              <a:pPr marL="144000" marR="0" lvl="0" indent="-144000" algn="l" defTabSz="914400" rtl="0" eaLnBrk="1" fontAlgn="auto" latinLnBrk="0" hangingPunct="1">
                <a:lnSpc>
                  <a:spcPct val="95000"/>
                </a:lnSpc>
                <a:spcBef>
                  <a:spcPts val="600"/>
                </a:spcBef>
                <a:spcAft>
                  <a:spcPts val="0"/>
                </a:spcAft>
                <a:buClrTx/>
                <a:buSzTx/>
                <a:buFont typeface="+mj-lt"/>
                <a:buAutoNum type="arabicPeriod"/>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Met het pijltje naar links, verlaag je het niveau. Met het pijltje naar </a:t>
              </a:r>
              <a:r>
                <a:rPr lang="nl-NL" altLang="en-US" sz="1000" spc="-10" baseline="0" noProof="0">
                  <a:solidFill>
                    <a:schemeClr val="tx1"/>
                  </a:solidFill>
                  <a:latin typeface="+mn-lt"/>
                </a:rPr>
                <a:t>rechts, verhoog je het niveau</a:t>
              </a:r>
            </a:p>
          </p:txBody>
        </p:sp>
        <p:grpSp>
          <p:nvGrpSpPr>
            <p:cNvPr id="28" name="Group 22">
              <a:extLst>
                <a:ext uri="{FF2B5EF4-FFF2-40B4-BE49-F238E27FC236}">
                  <a16:creationId xmlns:a16="http://schemas.microsoft.com/office/drawing/2014/main" id="{612871E4-A9D5-43D2-AE74-F57FE2965C84}"/>
                </a:ext>
              </a:extLst>
            </p:cNvPr>
            <p:cNvGrpSpPr/>
            <p:nvPr userDrawn="1"/>
          </p:nvGrpSpPr>
          <p:grpSpPr>
            <a:xfrm>
              <a:off x="-2318863" y="1050055"/>
              <a:ext cx="2044800" cy="534731"/>
              <a:chOff x="-2108199" y="3333735"/>
              <a:chExt cx="2314576" cy="605280"/>
            </a:xfrm>
          </p:grpSpPr>
          <p:grpSp>
            <p:nvGrpSpPr>
              <p:cNvPr id="29" name="Group 9">
                <a:extLst>
                  <a:ext uri="{FF2B5EF4-FFF2-40B4-BE49-F238E27FC236}">
                    <a16:creationId xmlns:a16="http://schemas.microsoft.com/office/drawing/2014/main" id="{7D793679-3082-42EF-9205-D87BB9DE0281}"/>
                  </a:ext>
                </a:extLst>
              </p:cNvPr>
              <p:cNvGrpSpPr/>
              <p:nvPr userDrawn="1"/>
            </p:nvGrpSpPr>
            <p:grpSpPr>
              <a:xfrm>
                <a:off x="-2108199" y="3333735"/>
                <a:ext cx="2314576" cy="605280"/>
                <a:chOff x="-1062434" y="2679700"/>
                <a:chExt cx="2314576" cy="605280"/>
              </a:xfrm>
            </p:grpSpPr>
            <p:pic>
              <p:nvPicPr>
                <p:cNvPr id="31" name="Picture 5">
                  <a:extLst>
                    <a:ext uri="{FF2B5EF4-FFF2-40B4-BE49-F238E27FC236}">
                      <a16:creationId xmlns:a16="http://schemas.microsoft.com/office/drawing/2014/main" id="{D145A39A-1240-4A8F-9798-FB32AB4DCC50}"/>
                    </a:ext>
                  </a:extLst>
                </p:cNvPr>
                <p:cNvPicPr>
                  <a:picLocks noChangeAspect="1"/>
                </p:cNvPicPr>
                <p:nvPr userDrawn="1"/>
              </p:nvPicPr>
              <p:blipFill rotWithShape="1">
                <a:blip r:embed="rId2"/>
                <a:srcRect l="29631" t="6122" r="51385" b="84783"/>
                <a:stretch/>
              </p:blipFill>
              <p:spPr>
                <a:xfrm>
                  <a:off x="-1062434" y="2679700"/>
                  <a:ext cx="2314576" cy="605280"/>
                </a:xfrm>
                <a:prstGeom prst="rect">
                  <a:avLst/>
                </a:prstGeom>
                <a:noFill/>
                <a:ln>
                  <a:noFill/>
                </a:ln>
                <a:effectLst>
                  <a:outerShdw blurRad="63500" sx="102000" sy="102000" algn="ctr" rotWithShape="0">
                    <a:prstClr val="black">
                      <a:alpha val="40000"/>
                    </a:prstClr>
                  </a:outerShdw>
                </a:effectLst>
              </p:spPr>
            </p:pic>
            <p:sp>
              <p:nvSpPr>
                <p:cNvPr id="32" name="Rectangle 21">
                  <a:extLst>
                    <a:ext uri="{FF2B5EF4-FFF2-40B4-BE49-F238E27FC236}">
                      <a16:creationId xmlns:a16="http://schemas.microsoft.com/office/drawing/2014/main" id="{1B96E3E2-C2BE-4C80-BF91-326F6FF78E7E}"/>
                    </a:ext>
                  </a:extLst>
                </p:cNvPr>
                <p:cNvSpPr/>
                <p:nvPr userDrawn="1"/>
              </p:nvSpPr>
              <p:spPr bwMode="gray">
                <a:xfrm>
                  <a:off x="-518929" y="2752725"/>
                  <a:ext cx="305212" cy="140494"/>
                </a:xfrm>
                <a:prstGeom prst="rect">
                  <a:avLst/>
                </a:prstGeom>
                <a:solidFill>
                  <a:srgbClr val="92D050">
                    <a:alpha val="30000"/>
                  </a:srgbClr>
                </a:solidFill>
                <a:ln w="63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endParaRPr lang="nl-NL" err="1">
                    <a:solidFill>
                      <a:schemeClr val="tx1"/>
                    </a:solidFill>
                  </a:endParaRPr>
                </a:p>
              </p:txBody>
            </p:sp>
          </p:grpSp>
          <p:sp>
            <p:nvSpPr>
              <p:cNvPr id="30" name="Graphic 19" descr="Close with solid fill">
                <a:extLst>
                  <a:ext uri="{FF2B5EF4-FFF2-40B4-BE49-F238E27FC236}">
                    <a16:creationId xmlns:a16="http://schemas.microsoft.com/office/drawing/2014/main" id="{69DF857E-8B49-467D-A623-BD02BF2EAB1A}"/>
                  </a:ext>
                </a:extLst>
              </p:cNvPr>
              <p:cNvSpPr/>
              <p:nvPr userDrawn="1"/>
            </p:nvSpPr>
            <p:spPr>
              <a:xfrm>
                <a:off x="-2079108" y="3406854"/>
                <a:ext cx="140400" cy="140400"/>
              </a:xfrm>
              <a:custGeom>
                <a:avLst/>
                <a:gdLst>
                  <a:gd name="connsiteX0" fmla="*/ 674370 w 674370"/>
                  <a:gd name="connsiteY0" fmla="*/ 80963 h 674370"/>
                  <a:gd name="connsiteX1" fmla="*/ 593408 w 674370"/>
                  <a:gd name="connsiteY1" fmla="*/ 0 h 674370"/>
                  <a:gd name="connsiteX2" fmla="*/ 337185 w 674370"/>
                  <a:gd name="connsiteY2" fmla="*/ 256223 h 674370"/>
                  <a:gd name="connsiteX3" fmla="*/ 80963 w 674370"/>
                  <a:gd name="connsiteY3" fmla="*/ 0 h 674370"/>
                  <a:gd name="connsiteX4" fmla="*/ 0 w 674370"/>
                  <a:gd name="connsiteY4" fmla="*/ 80963 h 674370"/>
                  <a:gd name="connsiteX5" fmla="*/ 256223 w 674370"/>
                  <a:gd name="connsiteY5" fmla="*/ 337185 h 674370"/>
                  <a:gd name="connsiteX6" fmla="*/ 0 w 674370"/>
                  <a:gd name="connsiteY6" fmla="*/ 593408 h 674370"/>
                  <a:gd name="connsiteX7" fmla="*/ 80963 w 674370"/>
                  <a:gd name="connsiteY7" fmla="*/ 674370 h 674370"/>
                  <a:gd name="connsiteX8" fmla="*/ 337185 w 674370"/>
                  <a:gd name="connsiteY8" fmla="*/ 418148 h 674370"/>
                  <a:gd name="connsiteX9" fmla="*/ 593408 w 674370"/>
                  <a:gd name="connsiteY9" fmla="*/ 674370 h 674370"/>
                  <a:gd name="connsiteX10" fmla="*/ 674370 w 674370"/>
                  <a:gd name="connsiteY10" fmla="*/ 593408 h 674370"/>
                  <a:gd name="connsiteX11" fmla="*/ 418148 w 674370"/>
                  <a:gd name="connsiteY11" fmla="*/ 337185 h 674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4370" h="674370">
                    <a:moveTo>
                      <a:pt x="674370" y="80963"/>
                    </a:moveTo>
                    <a:lnTo>
                      <a:pt x="593408" y="0"/>
                    </a:lnTo>
                    <a:lnTo>
                      <a:pt x="337185" y="256223"/>
                    </a:lnTo>
                    <a:lnTo>
                      <a:pt x="80963" y="0"/>
                    </a:lnTo>
                    <a:lnTo>
                      <a:pt x="0" y="80963"/>
                    </a:lnTo>
                    <a:lnTo>
                      <a:pt x="256223" y="337185"/>
                    </a:lnTo>
                    <a:lnTo>
                      <a:pt x="0" y="593408"/>
                    </a:lnTo>
                    <a:lnTo>
                      <a:pt x="80963" y="674370"/>
                    </a:lnTo>
                    <a:lnTo>
                      <a:pt x="337185" y="418148"/>
                    </a:lnTo>
                    <a:lnTo>
                      <a:pt x="593408" y="674370"/>
                    </a:lnTo>
                    <a:lnTo>
                      <a:pt x="674370" y="593408"/>
                    </a:lnTo>
                    <a:lnTo>
                      <a:pt x="418148" y="337185"/>
                    </a:lnTo>
                    <a:close/>
                  </a:path>
                </a:pathLst>
              </a:custGeom>
              <a:solidFill>
                <a:srgbClr val="FF0000">
                  <a:alpha val="30000"/>
                </a:srgbClr>
              </a:solidFill>
              <a:ln w="6350" cap="flat">
                <a:solidFill>
                  <a:srgbClr val="FF0000"/>
                </a:solidFill>
                <a:prstDash val="solid"/>
                <a:miter/>
              </a:ln>
            </p:spPr>
            <p:txBody>
              <a:bodyPr rtlCol="0" anchor="ctr"/>
              <a:lstStyle/>
              <a:p>
                <a:endParaRPr lang="nl-NL">
                  <a:solidFill>
                    <a:schemeClr val="tx1"/>
                  </a:solidFill>
                </a:endParaRPr>
              </a:p>
            </p:txBody>
          </p:sp>
        </p:grpSp>
      </p:grpSp>
      <p:sp>
        <p:nvSpPr>
          <p:cNvPr id="3" name="Slide Number Placeholder 2">
            <a:extLst>
              <a:ext uri="{FF2B5EF4-FFF2-40B4-BE49-F238E27FC236}">
                <a16:creationId xmlns:a16="http://schemas.microsoft.com/office/drawing/2014/main" id="{4E165EC0-D73C-4C51-9202-7CAC512A781B}"/>
              </a:ext>
            </a:extLst>
          </p:cNvPr>
          <p:cNvSpPr>
            <a:spLocks noGrp="1"/>
          </p:cNvSpPr>
          <p:nvPr>
            <p:ph type="sldNum" sz="quarter" idx="12"/>
          </p:nvPr>
        </p:nvSpPr>
        <p:spPr/>
        <p:txBody>
          <a:bodyPr/>
          <a:lstStyle/>
          <a:p>
            <a:fld id="{5A195573-6125-40C3-AA0C-3AC6CFB9F86B}" type="slidenum">
              <a:rPr lang="en-US" smtClean="0"/>
              <a:pPr/>
              <a:t>‹nr.›</a:t>
            </a:fld>
            <a:endParaRPr lang="en-US"/>
          </a:p>
        </p:txBody>
      </p:sp>
    </p:spTree>
    <p:extLst>
      <p:ext uri="{BB962C8B-B14F-4D97-AF65-F5344CB8AC3E}">
        <p14:creationId xmlns:p14="http://schemas.microsoft.com/office/powerpoint/2010/main" val="5251929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oleObject" Target="../embeddings/oleObject1.bin"/><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3.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emf"/><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61CF2A81-C6D2-4DB7-A778-91C7F366483B}"/>
              </a:ext>
            </a:extLst>
          </p:cNvPr>
          <p:cNvGraphicFramePr>
            <a:graphicFrameLocks noChangeAspect="1"/>
          </p:cNvGraphicFramePr>
          <p:nvPr userDrawn="1">
            <p:custDataLst>
              <p:tags r:id="rId33"/>
            </p:custDataLst>
            <p:extLst>
              <p:ext uri="{D42A27DB-BD31-4B8C-83A1-F6EECF244321}">
                <p14:modId xmlns:p14="http://schemas.microsoft.com/office/powerpoint/2010/main" val="15177175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4" imgW="338" imgH="338" progId="TCLayout.ActiveDocument.1">
                  <p:embed/>
                </p:oleObj>
              </mc:Choice>
              <mc:Fallback>
                <p:oleObj name="think-cell Slide" r:id="rId34" imgW="338" imgH="338" progId="TCLayout.ActiveDocument.1">
                  <p:embed/>
                  <p:pic>
                    <p:nvPicPr>
                      <p:cNvPr id="8" name="Object 7" hidden="1">
                        <a:extLst>
                          <a:ext uri="{FF2B5EF4-FFF2-40B4-BE49-F238E27FC236}">
                            <a16:creationId xmlns:a16="http://schemas.microsoft.com/office/drawing/2014/main" id="{61CF2A81-C6D2-4DB7-A778-91C7F366483B}"/>
                          </a:ext>
                        </a:extLst>
                      </p:cNvPr>
                      <p:cNvPicPr/>
                      <p:nvPr/>
                    </p:nvPicPr>
                    <p:blipFill>
                      <a:blip r:embed="rId35"/>
                      <a:stretch>
                        <a:fillRect/>
                      </a:stretch>
                    </p:blipFill>
                    <p:spPr>
                      <a:xfrm>
                        <a:off x="1588" y="1588"/>
                        <a:ext cx="1588" cy="1588"/>
                      </a:xfrm>
                      <a:prstGeom prst="rect">
                        <a:avLst/>
                      </a:prstGeom>
                    </p:spPr>
                  </p:pic>
                </p:oleObj>
              </mc:Fallback>
            </mc:AlternateContent>
          </a:graphicData>
        </a:graphic>
      </p:graphicFrame>
      <p:sp>
        <p:nvSpPr>
          <p:cNvPr id="4" name="Rectangle 3">
            <a:extLst>
              <a:ext uri="{FF2B5EF4-FFF2-40B4-BE49-F238E27FC236}">
                <a16:creationId xmlns:a16="http://schemas.microsoft.com/office/drawing/2014/main" id="{F4491EAC-D1B9-45B9-9A2B-DE02DC5392C8}"/>
              </a:ext>
            </a:extLst>
          </p:cNvPr>
          <p:cNvSpPr/>
          <p:nvPr userDrawn="1"/>
        </p:nvSpPr>
        <p:spPr>
          <a:xfrm>
            <a:off x="-3432629" y="-2157046"/>
            <a:ext cx="19057258" cy="111720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Placeholder 1">
            <a:extLst>
              <a:ext uri="{FF2B5EF4-FFF2-40B4-BE49-F238E27FC236}">
                <a16:creationId xmlns:a16="http://schemas.microsoft.com/office/drawing/2014/main" id="{3C0780C8-19B6-4030-9F5E-165A7AFE1480}"/>
              </a:ext>
            </a:extLst>
          </p:cNvPr>
          <p:cNvSpPr>
            <a:spLocks noGrp="1"/>
          </p:cNvSpPr>
          <p:nvPr>
            <p:ph type="title"/>
          </p:nvPr>
        </p:nvSpPr>
        <p:spPr>
          <a:xfrm>
            <a:off x="619125" y="460376"/>
            <a:ext cx="10975975" cy="659242"/>
          </a:xfrm>
          <a:prstGeom prst="rect">
            <a:avLst/>
          </a:prstGeom>
        </p:spPr>
        <p:txBody>
          <a:bodyPr vert="horz" lIns="0" tIns="0" rIns="0" bIns="0" rtlCol="0" anchor="t" anchorCtr="0">
            <a:noAutofit/>
          </a:bodyPr>
          <a:lstStyle/>
          <a:p>
            <a:r>
              <a:rPr lang="nl-NL" noProof="0"/>
              <a:t>Klik om titel toe te voegen</a:t>
            </a:r>
          </a:p>
        </p:txBody>
      </p:sp>
      <p:sp>
        <p:nvSpPr>
          <p:cNvPr id="3" name="Text Placeholder 2">
            <a:extLst>
              <a:ext uri="{FF2B5EF4-FFF2-40B4-BE49-F238E27FC236}">
                <a16:creationId xmlns:a16="http://schemas.microsoft.com/office/drawing/2014/main" id="{FA239D53-CBD9-4A4C-9297-292A1529C3A5}"/>
              </a:ext>
            </a:extLst>
          </p:cNvPr>
          <p:cNvSpPr>
            <a:spLocks noGrp="1"/>
          </p:cNvSpPr>
          <p:nvPr>
            <p:ph type="body" idx="1"/>
          </p:nvPr>
        </p:nvSpPr>
        <p:spPr>
          <a:xfrm>
            <a:off x="619125" y="1528807"/>
            <a:ext cx="10975975" cy="4320000"/>
          </a:xfrm>
          <a:prstGeom prst="rect">
            <a:avLst/>
          </a:prstGeom>
        </p:spPr>
        <p:txBody>
          <a:bodyPr vert="horz" lIns="0" tIns="0" rIns="0" bIns="0" rtlCol="0" anchor="t" anchorCtr="0">
            <a:noAutofit/>
          </a:bodyPr>
          <a:lstStyle/>
          <a:p>
            <a:pPr lvl="0"/>
            <a:r>
              <a:rPr lang="nl-NL" noProof="0"/>
              <a:t>Klik om tekst toe te voegen</a:t>
            </a:r>
          </a:p>
          <a:p>
            <a:pPr lvl="1"/>
            <a:r>
              <a:rPr lang="nl-NL" noProof="0" err="1"/>
              <a:t>Bullet</a:t>
            </a:r>
            <a:r>
              <a:rPr lang="nl-NL" noProof="0"/>
              <a:t> niveau 1</a:t>
            </a:r>
          </a:p>
          <a:p>
            <a:pPr lvl="2"/>
            <a:r>
              <a:rPr lang="nl-NL" noProof="0" err="1"/>
              <a:t>Bullet</a:t>
            </a:r>
            <a:r>
              <a:rPr lang="nl-NL" noProof="0"/>
              <a:t> niveau 2</a:t>
            </a:r>
          </a:p>
          <a:p>
            <a:pPr lvl="3"/>
            <a:r>
              <a:rPr lang="nl-NL" noProof="0" err="1"/>
              <a:t>Bullet</a:t>
            </a:r>
            <a:r>
              <a:rPr lang="nl-NL" noProof="0"/>
              <a:t> niveau 3</a:t>
            </a:r>
          </a:p>
          <a:p>
            <a:pPr lvl="4"/>
            <a:r>
              <a:rPr lang="nl-NL" noProof="0" err="1"/>
              <a:t>Bullet</a:t>
            </a:r>
            <a:r>
              <a:rPr lang="nl-NL" noProof="0"/>
              <a:t> niveau 4</a:t>
            </a:r>
          </a:p>
          <a:p>
            <a:pPr lvl="5"/>
            <a:r>
              <a:rPr lang="nl-NL" noProof="0" err="1"/>
              <a:t>Bullet</a:t>
            </a:r>
            <a:r>
              <a:rPr lang="nl-NL" noProof="0"/>
              <a:t> niveau 5</a:t>
            </a:r>
          </a:p>
          <a:p>
            <a:pPr lvl="6"/>
            <a:r>
              <a:rPr lang="nl-NL" noProof="0" err="1"/>
              <a:t>Bullet</a:t>
            </a:r>
            <a:r>
              <a:rPr lang="nl-NL" noProof="0"/>
              <a:t> niveau 6</a:t>
            </a:r>
          </a:p>
        </p:txBody>
      </p:sp>
      <p:sp>
        <p:nvSpPr>
          <p:cNvPr id="5" name="Rectangle 106">
            <a:extLst>
              <a:ext uri="{FF2B5EF4-FFF2-40B4-BE49-F238E27FC236}">
                <a16:creationId xmlns:a16="http://schemas.microsoft.com/office/drawing/2014/main" id="{B83BCE7B-6D56-42B9-957A-8CFBA841ED32}"/>
              </a:ext>
            </a:extLst>
          </p:cNvPr>
          <p:cNvSpPr>
            <a:spLocks noChangeArrowheads="1"/>
          </p:cNvSpPr>
          <p:nvPr userDrawn="1"/>
        </p:nvSpPr>
        <p:spPr bwMode="gray">
          <a:xfrm>
            <a:off x="-2463800" y="5123528"/>
            <a:ext cx="2329217" cy="1734472"/>
          </a:xfrm>
          <a:prstGeom prst="rect">
            <a:avLst/>
          </a:prstGeom>
          <a:solidFill>
            <a:schemeClr val="bg1">
              <a:lumMod val="95000"/>
            </a:schemeClr>
          </a:solidFill>
          <a:ln>
            <a:noFill/>
          </a:ln>
          <a:effectLst/>
        </p:spPr>
        <p:txBody>
          <a:bodyPr wrap="square" lIns="144000" tIns="144000" rIns="144000" bIns="180000" anchor="b" anchorCtr="0">
            <a:spAutoFit/>
          </a:bodyPr>
          <a:lstStyle/>
          <a:p>
            <a:pPr marL="0" marR="0" lvl="0" indent="0" algn="l" defTabSz="914400" rtl="0" eaLnBrk="1" fontAlgn="auto" latinLnBrk="0" hangingPunct="1">
              <a:lnSpc>
                <a:spcPct val="95000"/>
              </a:lnSpc>
              <a:spcBef>
                <a:spcPts val="600"/>
              </a:spcBef>
              <a:spcAft>
                <a:spcPts val="0"/>
              </a:spcAft>
              <a:buClrTx/>
              <a:buSzTx/>
              <a:buFontTx/>
              <a:buNone/>
              <a:tabLst>
                <a:tab pos="1141413" algn="l"/>
              </a:tabLst>
              <a:defRPr/>
            </a:pPr>
            <a:r>
              <a:rPr kumimoji="0" lang="nl-NL" altLang="en-US" sz="1100" b="1" i="0" u="none" strike="noStrike" kern="1200" cap="none" spc="-10" normalizeH="0" baseline="0" noProof="0">
                <a:ln>
                  <a:noFill/>
                </a:ln>
                <a:solidFill>
                  <a:schemeClr val="tx1"/>
                </a:solidFill>
                <a:effectLst/>
                <a:uLnTx/>
                <a:uFillTx/>
                <a:latin typeface="Open Sans"/>
                <a:ea typeface="+mn-ea"/>
                <a:cs typeface="+mn-cs"/>
              </a:rPr>
              <a:t>Dia opnieuw instellen (reset)</a:t>
            </a:r>
            <a:endParaRPr kumimoji="0" lang="nl-NL" altLang="en-US" sz="1000" b="0" i="0" u="none" strike="noStrike" kern="1200" cap="none" spc="-10" normalizeH="0" baseline="0" noProof="0">
              <a:ln>
                <a:noFill/>
              </a:ln>
              <a:solidFill>
                <a:schemeClr val="tx1"/>
              </a:solidFill>
              <a:effectLst/>
              <a:uLnTx/>
              <a:uFillTx/>
              <a:latin typeface="Open Sans"/>
              <a:ea typeface="+mn-ea"/>
              <a:cs typeface="+mn-cs"/>
            </a:endParaRPr>
          </a:p>
          <a:p>
            <a:pPr marL="0" marR="0" lvl="0" indent="0" algn="l" defTabSz="914400" rtl="0" eaLnBrk="1" fontAlgn="auto" latinLnBrk="0" hangingPunct="1">
              <a:lnSpc>
                <a:spcPct val="95000"/>
              </a:lnSpc>
              <a:spcBef>
                <a:spcPts val="600"/>
              </a:spcBef>
              <a:spcAft>
                <a:spcPts val="0"/>
              </a:spcAft>
              <a:buClrTx/>
              <a:buSzTx/>
              <a:buFont typeface="+mj-lt"/>
              <a:buNone/>
              <a:tabLst>
                <a:tab pos="1141413" algn="l"/>
              </a:tabLst>
              <a:defRPr/>
            </a:pPr>
            <a:r>
              <a:rPr kumimoji="0" lang="nl-NL" altLang="en-US" sz="1000" b="0" i="0" u="none" strike="noStrike" kern="1200" cap="none" spc="-10" normalizeH="0" baseline="0" noProof="0">
                <a:ln>
                  <a:noFill/>
                </a:ln>
                <a:solidFill>
                  <a:schemeClr val="tx1"/>
                </a:solidFill>
                <a:effectLst/>
                <a:uLnTx/>
                <a:uFillTx/>
                <a:latin typeface="Open Sans"/>
                <a:ea typeface="+mn-ea"/>
                <a:cs typeface="+mn-cs"/>
              </a:rPr>
              <a:t>Onder de tab ‘Start’ staat linksboven naast de knop nieuwe dia een knop ‘Opnieuw instellen’. Als deze knop wordt ingedrukt stelt de slide alles opnieuw in naar de goede huisstijl (kleuren, lettergroottes, afbeelding plaatsing e.d.).</a:t>
            </a:r>
          </a:p>
        </p:txBody>
      </p:sp>
      <p:cxnSp>
        <p:nvCxnSpPr>
          <p:cNvPr id="7" name="Straight Connector 6">
            <a:extLst>
              <a:ext uri="{FF2B5EF4-FFF2-40B4-BE49-F238E27FC236}">
                <a16:creationId xmlns:a16="http://schemas.microsoft.com/office/drawing/2014/main" id="{0C382846-0594-4291-9CB1-B6452D54A367}"/>
              </a:ext>
            </a:extLst>
          </p:cNvPr>
          <p:cNvCxnSpPr>
            <a:cxnSpLocks/>
          </p:cNvCxnSpPr>
          <p:nvPr userDrawn="1"/>
        </p:nvCxnSpPr>
        <p:spPr>
          <a:xfrm>
            <a:off x="628649" y="1125970"/>
            <a:ext cx="1104901" cy="0"/>
          </a:xfrm>
          <a:prstGeom prst="line">
            <a:avLst/>
          </a:prstGeom>
          <a:ln w="50800" cap="rnd">
            <a:solidFill>
              <a:schemeClr val="bg2"/>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F5B02272-968D-4D83-99E0-2321B880DE05}"/>
              </a:ext>
            </a:extLst>
          </p:cNvPr>
          <p:cNvPicPr>
            <a:picLocks noChangeAspect="1"/>
          </p:cNvPicPr>
          <p:nvPr userDrawn="1"/>
        </p:nvPicPr>
        <p:blipFill>
          <a:blip r:embed="rId36">
            <a:extLst>
              <a:ext uri="{96DAC541-7B7A-43D3-8B79-37D633B846F1}">
                <asvg:svgBlip xmlns:asvg="http://schemas.microsoft.com/office/drawing/2016/SVG/main" r:embed="rId37"/>
              </a:ext>
            </a:extLst>
          </a:blip>
          <a:stretch>
            <a:fillRect/>
          </a:stretch>
        </p:blipFill>
        <p:spPr>
          <a:xfrm>
            <a:off x="576264" y="6053515"/>
            <a:ext cx="1591200" cy="461517"/>
          </a:xfrm>
          <a:prstGeom prst="rect">
            <a:avLst/>
          </a:prstGeom>
        </p:spPr>
      </p:pic>
      <p:sp>
        <p:nvSpPr>
          <p:cNvPr id="15" name="Slide Number Placeholder 14">
            <a:extLst>
              <a:ext uri="{FF2B5EF4-FFF2-40B4-BE49-F238E27FC236}">
                <a16:creationId xmlns:a16="http://schemas.microsoft.com/office/drawing/2014/main" id="{4A52E6E6-015D-43B7-8564-079514641E10}"/>
              </a:ext>
            </a:extLst>
          </p:cNvPr>
          <p:cNvSpPr>
            <a:spLocks noGrp="1"/>
          </p:cNvSpPr>
          <p:nvPr>
            <p:ph type="sldNum" sz="quarter" idx="4"/>
          </p:nvPr>
        </p:nvSpPr>
        <p:spPr>
          <a:xfrm>
            <a:off x="11229975" y="6191328"/>
            <a:ext cx="365125" cy="249385"/>
          </a:xfrm>
          <a:prstGeom prst="rect">
            <a:avLst/>
          </a:prstGeom>
        </p:spPr>
        <p:txBody>
          <a:bodyPr vert="horz" lIns="0" tIns="0" rIns="0" bIns="0" rtlCol="0" anchor="ctr"/>
          <a:lstStyle>
            <a:lvl1pPr algn="r">
              <a:defRPr sz="1200">
                <a:solidFill>
                  <a:schemeClr val="tx1"/>
                </a:solidFill>
              </a:defRPr>
            </a:lvl1pPr>
          </a:lstStyle>
          <a:p>
            <a:fld id="{5A195573-6125-40C3-AA0C-3AC6CFB9F86B}" type="slidenum">
              <a:rPr lang="en-US" smtClean="0"/>
              <a:pPr/>
              <a:t>‹nr.›</a:t>
            </a:fld>
            <a:endParaRPr lang="en-US"/>
          </a:p>
        </p:txBody>
      </p:sp>
    </p:spTree>
    <p:extLst>
      <p:ext uri="{BB962C8B-B14F-4D97-AF65-F5344CB8AC3E}">
        <p14:creationId xmlns:p14="http://schemas.microsoft.com/office/powerpoint/2010/main" val="3256402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Lst>
  <p:hf hdr="0" ftr="0" dt="0"/>
  <p:txStyles>
    <p:titleStyle>
      <a:lvl1pPr algn="l" defTabSz="914400" rtl="0" eaLnBrk="1" latinLnBrk="0" hangingPunct="1">
        <a:lnSpc>
          <a:spcPct val="80000"/>
        </a:lnSpc>
        <a:spcBef>
          <a:spcPct val="0"/>
        </a:spcBef>
        <a:buNone/>
        <a:defRPr sz="4000" kern="1200" spc="-60" baseline="0">
          <a:solidFill>
            <a:schemeClr val="tx2"/>
          </a:solidFill>
          <a:latin typeface="+mj-lt"/>
          <a:ea typeface="+mj-ea"/>
          <a:cs typeface="+mj-cs"/>
        </a:defRPr>
      </a:lvl1pPr>
    </p:titleStyle>
    <p:bodyStyle>
      <a:lvl1pPr marL="0" indent="0" algn="l" defTabSz="914400" rtl="0" eaLnBrk="1" latinLnBrk="0" hangingPunct="1">
        <a:lnSpc>
          <a:spcPct val="80000"/>
        </a:lnSpc>
        <a:spcBef>
          <a:spcPts val="0"/>
        </a:spcBef>
        <a:spcAft>
          <a:spcPts val="0"/>
        </a:spcAft>
        <a:buClr>
          <a:schemeClr val="tx2"/>
        </a:buClr>
        <a:buSzPct val="90000"/>
        <a:buFont typeface="Arial" panose="020B0604020202020204" pitchFamily="34" charset="0"/>
        <a:buNone/>
        <a:defRPr lang="en-US" sz="2800" kern="1200" dirty="0">
          <a:solidFill>
            <a:schemeClr val="tx1"/>
          </a:solidFill>
          <a:latin typeface="+mn-lt"/>
          <a:ea typeface="+mn-ea"/>
          <a:cs typeface="+mn-cs"/>
        </a:defRPr>
      </a:lvl1pPr>
      <a:lvl2pPr marL="269875"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2pPr>
      <a:lvl3pPr marL="539750"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3pPr>
      <a:lvl4pPr marL="809625"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4pPr>
      <a:lvl5pPr marL="1079500" indent="-269875" algn="l" defTabSz="914400" rtl="0" eaLnBrk="1" latinLnBrk="0" hangingPunct="1">
        <a:lnSpc>
          <a:spcPct val="80000"/>
        </a:lnSpc>
        <a:spcBef>
          <a:spcPts val="0"/>
        </a:spcBef>
        <a:spcAft>
          <a:spcPts val="0"/>
        </a:spcAft>
        <a:buClr>
          <a:schemeClr val="tx1"/>
        </a:buClr>
        <a:buSzPct val="90000"/>
        <a:buFont typeface="Arial" panose="020B0604020202020204" pitchFamily="34" charset="0"/>
        <a:buChar char="•"/>
        <a:defRPr sz="2800" kern="1200">
          <a:solidFill>
            <a:schemeClr val="tx1"/>
          </a:solidFill>
          <a:latin typeface="+mn-lt"/>
          <a:ea typeface="+mn-ea"/>
          <a:cs typeface="+mn-cs"/>
        </a:defRPr>
      </a:lvl5pPr>
      <a:lvl6pPr marL="1350000" indent="-270000" algn="l" defTabSz="914400" rtl="0" eaLnBrk="1" latinLnBrk="0" hangingPunct="1">
        <a:lnSpc>
          <a:spcPct val="80000"/>
        </a:lnSpc>
        <a:spcBef>
          <a:spcPts val="0"/>
        </a:spcBef>
        <a:spcAft>
          <a:spcPts val="0"/>
        </a:spcAft>
        <a:buClr>
          <a:schemeClr val="tx1"/>
        </a:buClr>
        <a:buFont typeface="Arial" panose="020B0604020202020204" pitchFamily="34" charset="0"/>
        <a:buChar char="•"/>
        <a:defRPr sz="2800" kern="1200">
          <a:solidFill>
            <a:schemeClr val="tx1"/>
          </a:solidFill>
          <a:latin typeface="+mn-lt"/>
          <a:ea typeface="+mn-ea"/>
          <a:cs typeface="+mn-cs"/>
        </a:defRPr>
      </a:lvl6pPr>
      <a:lvl7pPr marL="1620000" indent="-270000" algn="l" defTabSz="914400" rtl="0" eaLnBrk="1" latinLnBrk="0" hangingPunct="1">
        <a:lnSpc>
          <a:spcPct val="80000"/>
        </a:lnSpc>
        <a:spcBef>
          <a:spcPts val="0"/>
        </a:spcBef>
        <a:spcAft>
          <a:spcPts val="0"/>
        </a:spcAft>
        <a:buClr>
          <a:schemeClr val="tx1"/>
        </a:buClr>
        <a:buFont typeface="Arial" panose="020B0604020202020204" pitchFamily="34" charset="0"/>
        <a:buChar char="•"/>
        <a:defRPr sz="2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hyperlink" Target="mailto:s.m.stigter-3@umcutrecht.nl" TargetMode="External"/><Relationship Id="rId2" Type="http://schemas.openxmlformats.org/officeDocument/2006/relationships/slideLayout" Target="../slideLayouts/slideLayout27.xml"/><Relationship Id="rId1" Type="http://schemas.openxmlformats.org/officeDocument/2006/relationships/tags" Target="../tags/tag4.xml"/><Relationship Id="rId6" Type="http://schemas.openxmlformats.org/officeDocument/2006/relationships/image" Target="../media/image23.jpeg"/><Relationship Id="rId5" Type="http://schemas.openxmlformats.org/officeDocument/2006/relationships/image" Target="../media/image22.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7.xml"/><Relationship Id="rId1" Type="http://schemas.openxmlformats.org/officeDocument/2006/relationships/tags" Target="../tags/tag5.xml"/><Relationship Id="rId6" Type="http://schemas.openxmlformats.org/officeDocument/2006/relationships/image" Target="../media/image24.jpeg"/><Relationship Id="rId5" Type="http://schemas.openxmlformats.org/officeDocument/2006/relationships/image" Target="../media/image22.emf"/><Relationship Id="rId4" Type="http://schemas.openxmlformats.org/officeDocument/2006/relationships/oleObject" Target="../embeddings/oleObject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9472B04-B118-40A8-A59F-957A235F89D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4" name="think-cell data - do not delete" hidden="1">
                        <a:extLst>
                          <a:ext uri="{FF2B5EF4-FFF2-40B4-BE49-F238E27FC236}">
                            <a16:creationId xmlns:a16="http://schemas.microsoft.com/office/drawing/2014/main" id="{19472B04-B118-40A8-A59F-957A235F89D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jdelijke aanduiding voor dianummer 2">
            <a:extLst>
              <a:ext uri="{FF2B5EF4-FFF2-40B4-BE49-F238E27FC236}">
                <a16:creationId xmlns:a16="http://schemas.microsoft.com/office/drawing/2014/main" id="{360AAD18-09DC-4E9F-A8A5-B9612A67F127}"/>
              </a:ext>
            </a:extLst>
          </p:cNvPr>
          <p:cNvSpPr>
            <a:spLocks noGrp="1"/>
          </p:cNvSpPr>
          <p:nvPr>
            <p:ph type="sldNum" sz="quarter" idx="10"/>
          </p:nvPr>
        </p:nvSpPr>
        <p:spPr>
          <a:xfrm>
            <a:off x="10954871" y="6203718"/>
            <a:ext cx="365125" cy="24938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A195573-6125-40C3-AA0C-3AC6CFB9F86B}" type="slidenum">
              <a:rPr kumimoji="0" lang="en-US" sz="800" b="0" i="0" u="none" strike="noStrike" kern="1200" cap="none" spc="0" normalizeH="0" baseline="0" noProof="0" smtClean="0">
                <a:ln>
                  <a:noFill/>
                </a:ln>
                <a:solidFill>
                  <a:srgbClr val="004285"/>
                </a:solidFill>
                <a:effectLst/>
                <a:uLnTx/>
                <a:uFillTx/>
                <a:latin typeface="+mj-lt"/>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800" b="0" i="0" u="none" strike="noStrike" kern="1200" cap="none" spc="0" normalizeH="0" baseline="0" noProof="0">
              <a:ln>
                <a:noFill/>
              </a:ln>
              <a:solidFill>
                <a:srgbClr val="004285"/>
              </a:solidFill>
              <a:effectLst/>
              <a:uLnTx/>
              <a:uFillTx/>
              <a:latin typeface="+mj-lt"/>
            </a:endParaRPr>
          </a:p>
        </p:txBody>
      </p:sp>
      <p:sp>
        <p:nvSpPr>
          <p:cNvPr id="6" name="Rectangle 2">
            <a:extLst>
              <a:ext uri="{FF2B5EF4-FFF2-40B4-BE49-F238E27FC236}">
                <a16:creationId xmlns:a16="http://schemas.microsoft.com/office/drawing/2014/main" id="{EB0BB7F2-C7DD-4BD7-9C22-909BE527A5C2}"/>
              </a:ext>
            </a:extLst>
          </p:cNvPr>
          <p:cNvSpPr txBox="1">
            <a:spLocks noChangeArrowheads="1"/>
          </p:cNvSpPr>
          <p:nvPr/>
        </p:nvSpPr>
        <p:spPr>
          <a:xfrm>
            <a:off x="583591" y="336439"/>
            <a:ext cx="8159750" cy="574675"/>
          </a:xfrm>
          <a:prstGeom prst="rect">
            <a:avLst/>
          </a:prstGeom>
        </p:spPr>
        <p:txBody>
          <a:bodyPr vert="horz" lIns="0" tIns="0" rIns="0" bIns="0" rtlCol="0" anchor="ctr" anchorCtr="0">
            <a:normAutofit/>
          </a:bodyPr>
          <a:lstStyle>
            <a:lvl1pPr algn="l" defTabSz="914400" rtl="0" eaLnBrk="1" latinLnBrk="0" hangingPunct="1">
              <a:lnSpc>
                <a:spcPct val="80000"/>
              </a:lnSpc>
              <a:spcBef>
                <a:spcPct val="0"/>
              </a:spcBef>
              <a:buNone/>
              <a:defRPr sz="4000" kern="1200" spc="-60" baseline="0">
                <a:solidFill>
                  <a:schemeClr val="tx2"/>
                </a:soli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nl-NL" altLang="nl-NL" sz="3200" b="0" i="0" u="none" strike="noStrike" kern="1200" cap="none" spc="-60" normalizeH="0" baseline="0" noProof="0" dirty="0">
                <a:ln>
                  <a:noFill/>
                </a:ln>
                <a:solidFill>
                  <a:srgbClr val="1191FA"/>
                </a:solidFill>
                <a:effectLst/>
                <a:uLnTx/>
                <a:uFillTx/>
              </a:rPr>
              <a:t>Orange Belt programma </a:t>
            </a:r>
          </a:p>
        </p:txBody>
      </p:sp>
      <p:sp>
        <p:nvSpPr>
          <p:cNvPr id="7" name="Rechthoek 6">
            <a:extLst>
              <a:ext uri="{FF2B5EF4-FFF2-40B4-BE49-F238E27FC236}">
                <a16:creationId xmlns:a16="http://schemas.microsoft.com/office/drawing/2014/main" id="{67234A31-8356-471C-B8D0-F2DBB56D1C30}"/>
              </a:ext>
            </a:extLst>
          </p:cNvPr>
          <p:cNvSpPr/>
          <p:nvPr/>
        </p:nvSpPr>
        <p:spPr>
          <a:xfrm>
            <a:off x="583591" y="1499193"/>
            <a:ext cx="1500394" cy="101830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400" b="1" dirty="0">
              <a:solidFill>
                <a:srgbClr val="004285"/>
              </a:solidFill>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4285"/>
                </a:solidFill>
                <a:effectLst/>
                <a:uLnTx/>
                <a:uFillTx/>
                <a:latin typeface="+mj-lt"/>
              </a:rPr>
              <a:t>Blok 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p:txBody>
      </p:sp>
      <p:sp>
        <p:nvSpPr>
          <p:cNvPr id="11" name="Rechthoek 10">
            <a:extLst>
              <a:ext uri="{FF2B5EF4-FFF2-40B4-BE49-F238E27FC236}">
                <a16:creationId xmlns:a16="http://schemas.microsoft.com/office/drawing/2014/main" id="{C5366A2B-1027-498C-ACFF-BCF4025C641F}"/>
              </a:ext>
            </a:extLst>
          </p:cNvPr>
          <p:cNvSpPr/>
          <p:nvPr/>
        </p:nvSpPr>
        <p:spPr>
          <a:xfrm>
            <a:off x="583591" y="2641229"/>
            <a:ext cx="1500393" cy="101830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4285"/>
                </a:solidFill>
                <a:effectLst/>
                <a:uLnTx/>
                <a:uFillTx/>
                <a:latin typeface="+mj-lt"/>
              </a:rPr>
              <a:t>Blok 2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i="0" u="none" strike="noStrike" kern="1200" cap="none" spc="0" normalizeH="0" baseline="0" noProof="0" dirty="0">
                <a:ln>
                  <a:noFill/>
                </a:ln>
                <a:solidFill>
                  <a:srgbClr val="004285"/>
                </a:solidFill>
                <a:effectLst/>
                <a:uLnTx/>
                <a:uFillTx/>
                <a:latin typeface="+mj-lt"/>
              </a:rPr>
              <a:t> </a:t>
            </a:r>
            <a:endParaRPr lang="nl-NL" sz="1100" dirty="0">
              <a:solidFill>
                <a:srgbClr val="004285"/>
              </a:solidFill>
              <a:latin typeface="+mj-lt"/>
            </a:endParaRPr>
          </a:p>
        </p:txBody>
      </p:sp>
      <p:sp>
        <p:nvSpPr>
          <p:cNvPr id="13" name="Rechthoek 12">
            <a:extLst>
              <a:ext uri="{FF2B5EF4-FFF2-40B4-BE49-F238E27FC236}">
                <a16:creationId xmlns:a16="http://schemas.microsoft.com/office/drawing/2014/main" id="{28F624CF-6438-4EB3-B69F-EC6E2B117B5F}"/>
              </a:ext>
            </a:extLst>
          </p:cNvPr>
          <p:cNvSpPr/>
          <p:nvPr/>
        </p:nvSpPr>
        <p:spPr>
          <a:xfrm>
            <a:off x="583591" y="4925300"/>
            <a:ext cx="1500393" cy="101830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4285"/>
                </a:solidFill>
                <a:effectLst/>
                <a:uLnTx/>
                <a:uFillTx/>
                <a:latin typeface="+mj-lt"/>
              </a:rPr>
              <a:t>Blok 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4285"/>
                </a:solidFill>
                <a:effectLst/>
                <a:uLnTx/>
                <a:uFillTx/>
                <a:latin typeface="+mj-l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4285"/>
                </a:solidFill>
                <a:effectLst/>
                <a:uLnTx/>
                <a:uFillTx/>
                <a:latin typeface="+mj-lt"/>
              </a:rPr>
              <a:t> </a:t>
            </a:r>
          </a:p>
        </p:txBody>
      </p:sp>
      <p:sp>
        <p:nvSpPr>
          <p:cNvPr id="14" name="Rechthoek 13">
            <a:extLst>
              <a:ext uri="{FF2B5EF4-FFF2-40B4-BE49-F238E27FC236}">
                <a16:creationId xmlns:a16="http://schemas.microsoft.com/office/drawing/2014/main" id="{BAAE36DC-59FB-43FF-A2BB-ED941C0276F6}"/>
              </a:ext>
            </a:extLst>
          </p:cNvPr>
          <p:cNvSpPr/>
          <p:nvPr/>
        </p:nvSpPr>
        <p:spPr>
          <a:xfrm>
            <a:off x="583591" y="3783265"/>
            <a:ext cx="1500393" cy="1018303"/>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4285"/>
                </a:solidFill>
                <a:effectLst/>
                <a:uLnTx/>
                <a:uFillTx/>
                <a:latin typeface="+mj-lt"/>
              </a:rPr>
              <a:t>Blok 3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1" i="0" u="none" strike="noStrike" kern="1200" cap="none" spc="0" normalizeH="0" baseline="0" noProof="0" dirty="0">
              <a:ln>
                <a:noFill/>
              </a:ln>
              <a:solidFill>
                <a:srgbClr val="004285"/>
              </a:solidFill>
              <a:effectLst/>
              <a:uLnTx/>
              <a:uFillTx/>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4285"/>
              </a:solidFill>
              <a:effectLst/>
              <a:uLnTx/>
              <a:uFillTx/>
              <a:latin typeface="+mj-lt"/>
            </a:endParaRPr>
          </a:p>
        </p:txBody>
      </p:sp>
      <p:cxnSp>
        <p:nvCxnSpPr>
          <p:cNvPr id="16" name="Rechte verbindingslijn 15">
            <a:extLst>
              <a:ext uri="{FF2B5EF4-FFF2-40B4-BE49-F238E27FC236}">
                <a16:creationId xmlns:a16="http://schemas.microsoft.com/office/drawing/2014/main" id="{E2750C53-34BC-4FEB-A708-76ADA1086CE4}"/>
              </a:ext>
            </a:extLst>
          </p:cNvPr>
          <p:cNvCxnSpPr>
            <a:cxnSpLocks/>
          </p:cNvCxnSpPr>
          <p:nvPr/>
        </p:nvCxnSpPr>
        <p:spPr>
          <a:xfrm>
            <a:off x="2179674" y="1391396"/>
            <a:ext cx="332799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Rechte verbindingslijn 16">
            <a:extLst>
              <a:ext uri="{FF2B5EF4-FFF2-40B4-BE49-F238E27FC236}">
                <a16:creationId xmlns:a16="http://schemas.microsoft.com/office/drawing/2014/main" id="{7FF51CAF-30A8-418C-8660-AEEE40087DE4}"/>
              </a:ext>
            </a:extLst>
          </p:cNvPr>
          <p:cNvCxnSpPr/>
          <p:nvPr/>
        </p:nvCxnSpPr>
        <p:spPr>
          <a:xfrm>
            <a:off x="583591" y="2570661"/>
            <a:ext cx="11408735"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 name="Rechte verbindingslijn 17">
            <a:extLst>
              <a:ext uri="{FF2B5EF4-FFF2-40B4-BE49-F238E27FC236}">
                <a16:creationId xmlns:a16="http://schemas.microsoft.com/office/drawing/2014/main" id="{52016746-B718-4F93-92FC-338C368A2885}"/>
              </a:ext>
            </a:extLst>
          </p:cNvPr>
          <p:cNvCxnSpPr/>
          <p:nvPr/>
        </p:nvCxnSpPr>
        <p:spPr>
          <a:xfrm>
            <a:off x="583591" y="3717048"/>
            <a:ext cx="11408735"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9" name="Rechte verbindingslijn 18">
            <a:extLst>
              <a:ext uri="{FF2B5EF4-FFF2-40B4-BE49-F238E27FC236}">
                <a16:creationId xmlns:a16="http://schemas.microsoft.com/office/drawing/2014/main" id="{E0438772-1898-45DF-A23A-017E49D55D3B}"/>
              </a:ext>
            </a:extLst>
          </p:cNvPr>
          <p:cNvCxnSpPr/>
          <p:nvPr/>
        </p:nvCxnSpPr>
        <p:spPr>
          <a:xfrm>
            <a:off x="583591" y="4872135"/>
            <a:ext cx="11408735" cy="0"/>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0" name="Tekstvak 19">
            <a:extLst>
              <a:ext uri="{FF2B5EF4-FFF2-40B4-BE49-F238E27FC236}">
                <a16:creationId xmlns:a16="http://schemas.microsoft.com/office/drawing/2014/main" id="{A370174A-073E-471F-BD0E-EB2C6715F053}"/>
              </a:ext>
            </a:extLst>
          </p:cNvPr>
          <p:cNvSpPr txBox="1"/>
          <p:nvPr/>
        </p:nvSpPr>
        <p:spPr>
          <a:xfrm>
            <a:off x="2083985" y="1104426"/>
            <a:ext cx="13609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4285"/>
                </a:solidFill>
                <a:effectLst/>
                <a:uLnTx/>
                <a:uFillTx/>
                <a:latin typeface="+mj-lt"/>
              </a:rPr>
              <a:t>Onderdelen </a:t>
            </a:r>
          </a:p>
        </p:txBody>
      </p:sp>
      <p:sp>
        <p:nvSpPr>
          <p:cNvPr id="21" name="Tekstvak 20">
            <a:extLst>
              <a:ext uri="{FF2B5EF4-FFF2-40B4-BE49-F238E27FC236}">
                <a16:creationId xmlns:a16="http://schemas.microsoft.com/office/drawing/2014/main" id="{B44D4875-377C-4C5E-801B-6A05EF992CDC}"/>
              </a:ext>
            </a:extLst>
          </p:cNvPr>
          <p:cNvSpPr txBox="1"/>
          <p:nvPr/>
        </p:nvSpPr>
        <p:spPr>
          <a:xfrm>
            <a:off x="5576181" y="1089443"/>
            <a:ext cx="13609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4285"/>
                </a:solidFill>
                <a:effectLst/>
                <a:uLnTx/>
                <a:uFillTx/>
                <a:latin typeface="+mj-lt"/>
              </a:rPr>
              <a:t>Toelichting</a:t>
            </a:r>
          </a:p>
        </p:txBody>
      </p:sp>
      <p:sp>
        <p:nvSpPr>
          <p:cNvPr id="22" name="Tekstvak 21">
            <a:extLst>
              <a:ext uri="{FF2B5EF4-FFF2-40B4-BE49-F238E27FC236}">
                <a16:creationId xmlns:a16="http://schemas.microsoft.com/office/drawing/2014/main" id="{F0B319CB-74A8-4BC0-AF0B-27E9BC463A17}"/>
              </a:ext>
            </a:extLst>
          </p:cNvPr>
          <p:cNvSpPr txBox="1"/>
          <p:nvPr/>
        </p:nvSpPr>
        <p:spPr>
          <a:xfrm>
            <a:off x="2083985" y="1431537"/>
            <a:ext cx="4114800"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Kennismaken &amp; doelen van de training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Lean Quiz en het </a:t>
            </a:r>
            <a:r>
              <a:rPr kumimoji="0" lang="nl-NL" sz="1400" b="0" i="0" u="none" strike="noStrike" kern="1200" cap="none" spc="0" normalizeH="0" baseline="0" noProof="0" dirty="0" err="1">
                <a:ln>
                  <a:noFill/>
                </a:ln>
                <a:solidFill>
                  <a:srgbClr val="004285"/>
                </a:solidFill>
                <a:effectLst/>
                <a:uLnTx/>
                <a:uFillTx/>
                <a:latin typeface="+mj-lt"/>
              </a:rPr>
              <a:t>Lean</a:t>
            </a:r>
            <a:r>
              <a:rPr kumimoji="0" lang="nl-NL" sz="1400" b="0" i="0" u="none" strike="noStrike" kern="1200" cap="none" spc="0" normalizeH="0" baseline="0" noProof="0" dirty="0">
                <a:ln>
                  <a:noFill/>
                </a:ln>
                <a:solidFill>
                  <a:srgbClr val="004285"/>
                </a:solidFill>
                <a:effectLst/>
                <a:uLnTx/>
                <a:uFillTx/>
                <a:latin typeface="+mj-lt"/>
              </a:rPr>
              <a:t> huis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err="1">
                <a:solidFill>
                  <a:srgbClr val="004285"/>
                </a:solidFill>
                <a:latin typeface="+mj-lt"/>
              </a:rPr>
              <a:t>Lean</a:t>
            </a:r>
            <a:r>
              <a:rPr lang="nl-NL" sz="1400" dirty="0">
                <a:solidFill>
                  <a:srgbClr val="004285"/>
                </a:solidFill>
                <a:latin typeface="+mj-lt"/>
              </a:rPr>
              <a:t> spel deel 1! </a:t>
            </a:r>
            <a:r>
              <a:rPr kumimoji="0" lang="nl-NL" sz="1400" b="0" i="0" u="none" strike="noStrike" kern="1200" cap="none" spc="0" normalizeH="0" baseline="0" noProof="0" dirty="0">
                <a:ln>
                  <a:noFill/>
                </a:ln>
                <a:solidFill>
                  <a:srgbClr val="004285"/>
                </a:solidFill>
                <a:effectLst/>
                <a:uLnTx/>
                <a:uFillTx/>
                <a:latin typeface="+mj-lt"/>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Klantwaarde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mj-lt"/>
              </a:rPr>
              <a:t>Waardestroom </a:t>
            </a:r>
            <a:endParaRPr kumimoji="0" lang="nl-NL" sz="1400" b="0" i="0" u="none" strike="noStrike" kern="1200" cap="none" spc="0" normalizeH="0" baseline="0" noProof="0" dirty="0">
              <a:ln>
                <a:noFill/>
              </a:ln>
              <a:solidFill>
                <a:srgbClr val="004285"/>
              </a:solidFill>
              <a:effectLst/>
              <a:uLnTx/>
              <a:uFillTx/>
              <a:latin typeface="+mj-l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p:txBody>
      </p:sp>
      <p:sp>
        <p:nvSpPr>
          <p:cNvPr id="23" name="Tekstvak 22">
            <a:extLst>
              <a:ext uri="{FF2B5EF4-FFF2-40B4-BE49-F238E27FC236}">
                <a16:creationId xmlns:a16="http://schemas.microsoft.com/office/drawing/2014/main" id="{92862BFD-C05A-4FA1-8E29-C825E2594286}"/>
              </a:ext>
            </a:extLst>
          </p:cNvPr>
          <p:cNvSpPr txBox="1"/>
          <p:nvPr/>
        </p:nvSpPr>
        <p:spPr>
          <a:xfrm>
            <a:off x="5507667" y="1431537"/>
            <a:ext cx="6750475" cy="116955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In de Lean quiz: de historie van Lean, het Lean huis en de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5 basisprincipes</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 De historie van Lean in het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UMC Utrecht </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en de kerninstrumenten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err="1">
                <a:solidFill>
                  <a:srgbClr val="004285"/>
                </a:solidFill>
                <a:latin typeface="Calibri" panose="020F0502020204030204"/>
              </a:rPr>
              <a:t>Lean</a:t>
            </a:r>
            <a:r>
              <a:rPr lang="nl-NL" sz="1400" dirty="0">
                <a:solidFill>
                  <a:srgbClr val="004285"/>
                </a:solidFill>
                <a:latin typeface="Calibri" panose="020F0502020204030204"/>
              </a:rPr>
              <a:t> spel: Ervaren van alle </a:t>
            </a:r>
            <a:r>
              <a:rPr lang="nl-NL" sz="1400" dirty="0" err="1">
                <a:solidFill>
                  <a:srgbClr val="004285"/>
                </a:solidFill>
                <a:latin typeface="Calibri" panose="020F0502020204030204"/>
              </a:rPr>
              <a:t>lean</a:t>
            </a:r>
            <a:r>
              <a:rPr lang="nl-NL" sz="1400" dirty="0">
                <a:solidFill>
                  <a:srgbClr val="004285"/>
                </a:solidFill>
                <a:latin typeface="Calibri" panose="020F0502020204030204"/>
              </a:rPr>
              <a:t> principes op een leuke manier. </a:t>
            </a:r>
            <a:endPar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Wat is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klantwaarde</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 Wie is je klant?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i="0" u="none" strike="noStrike" kern="1200" cap="none" spc="0" normalizeH="0" baseline="0" noProof="0" dirty="0">
                <a:ln>
                  <a:noFill/>
                </a:ln>
                <a:solidFill>
                  <a:srgbClr val="004285"/>
                </a:solidFill>
                <a:effectLst/>
                <a:uLnTx/>
                <a:uFillTx/>
                <a:latin typeface="Calibri" panose="020F0502020204030204"/>
                <a:ea typeface="+mn-ea"/>
                <a:cs typeface="+mn-cs"/>
              </a:rPr>
              <a:t>Wat is een proces? Wat is een </a:t>
            </a:r>
            <a:r>
              <a:rPr kumimoji="0" lang="nl-NL" sz="1400" i="0" u="none" strike="noStrike" kern="1200" cap="none" spc="0" normalizeH="0" baseline="0" noProof="0" dirty="0" err="1">
                <a:ln>
                  <a:noFill/>
                </a:ln>
                <a:solidFill>
                  <a:srgbClr val="004285"/>
                </a:solidFill>
                <a:effectLst/>
                <a:uLnTx/>
                <a:uFillTx/>
                <a:latin typeface="Calibri" panose="020F0502020204030204"/>
                <a:ea typeface="+mn-ea"/>
                <a:cs typeface="+mn-cs"/>
              </a:rPr>
              <a:t>waardestroom</a:t>
            </a:r>
            <a:r>
              <a:rPr kumimoji="0" lang="nl-NL" sz="1400" i="0" u="none" strike="noStrike" kern="1200" cap="none" spc="0" normalizeH="0" baseline="0" noProof="0" dirty="0">
                <a:ln>
                  <a:noFill/>
                </a:ln>
                <a:solidFill>
                  <a:srgbClr val="004285"/>
                </a:solidFill>
                <a:effectLst/>
                <a:uLnTx/>
                <a:uFillTx/>
                <a:latin typeface="Calibri" panose="020F0502020204030204"/>
                <a:ea typeface="+mn-ea"/>
                <a:cs typeface="+mn-cs"/>
              </a:rPr>
              <a:t>? Hoe maak je een </a:t>
            </a:r>
            <a:r>
              <a:rPr kumimoji="0" lang="nl-NL" sz="1400" i="0" u="none" strike="noStrike" kern="1200" cap="none" spc="0" normalizeH="0" baseline="0" noProof="0" dirty="0" err="1">
                <a:ln>
                  <a:noFill/>
                </a:ln>
                <a:solidFill>
                  <a:srgbClr val="004285"/>
                </a:solidFill>
                <a:effectLst/>
                <a:uLnTx/>
                <a:uFillTx/>
                <a:latin typeface="Calibri" panose="020F0502020204030204"/>
                <a:ea typeface="+mn-ea"/>
                <a:cs typeface="+mn-cs"/>
              </a:rPr>
              <a:t>waardestroom</a:t>
            </a:r>
            <a:r>
              <a:rPr kumimoji="0" lang="nl-NL" sz="1400" i="0" u="none" strike="noStrike" kern="1200" cap="none" spc="0" normalizeH="0" baseline="0" noProof="0" dirty="0">
                <a:ln>
                  <a:noFill/>
                </a:ln>
                <a:solidFill>
                  <a:srgbClr val="004285"/>
                </a:solidFill>
                <a:effectLst/>
                <a:uLnTx/>
                <a:uFillTx/>
                <a:latin typeface="Calibri" panose="020F0502020204030204"/>
                <a:ea typeface="+mn-ea"/>
                <a:cs typeface="+mn-cs"/>
              </a:rPr>
              <a:t>? </a:t>
            </a:r>
          </a:p>
        </p:txBody>
      </p:sp>
      <p:sp>
        <p:nvSpPr>
          <p:cNvPr id="24" name="Tekstvak 23">
            <a:extLst>
              <a:ext uri="{FF2B5EF4-FFF2-40B4-BE49-F238E27FC236}">
                <a16:creationId xmlns:a16="http://schemas.microsoft.com/office/drawing/2014/main" id="{C1C45190-016D-4F33-9A04-3FBC79EEA747}"/>
              </a:ext>
            </a:extLst>
          </p:cNvPr>
          <p:cNvSpPr txBox="1"/>
          <p:nvPr/>
        </p:nvSpPr>
        <p:spPr>
          <a:xfrm>
            <a:off x="2083985" y="2578903"/>
            <a:ext cx="4114800"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Terugblik blok 1</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err="1">
                <a:ln>
                  <a:noFill/>
                </a:ln>
                <a:solidFill>
                  <a:srgbClr val="004285"/>
                </a:solidFill>
                <a:effectLst/>
                <a:uLnTx/>
                <a:uFillTx/>
                <a:latin typeface="+mj-lt"/>
              </a:rPr>
              <a:t>Lean</a:t>
            </a:r>
            <a:r>
              <a:rPr kumimoji="0" lang="nl-NL" sz="1400" b="0" i="0" u="none" strike="noStrike" kern="1200" cap="none" spc="0" normalizeH="0" baseline="0" noProof="0" dirty="0">
                <a:ln>
                  <a:noFill/>
                </a:ln>
                <a:solidFill>
                  <a:srgbClr val="004285"/>
                </a:solidFill>
                <a:effectLst/>
                <a:uLnTx/>
                <a:uFillTx/>
                <a:latin typeface="+mj-lt"/>
              </a:rPr>
              <a:t> spel deel 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Flow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Pull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p:txBody>
      </p:sp>
      <p:sp>
        <p:nvSpPr>
          <p:cNvPr id="25" name="Tekstvak 24">
            <a:extLst>
              <a:ext uri="{FF2B5EF4-FFF2-40B4-BE49-F238E27FC236}">
                <a16:creationId xmlns:a16="http://schemas.microsoft.com/office/drawing/2014/main" id="{B4C85940-7514-4B65-9F02-6C930D36CDD2}"/>
              </a:ext>
            </a:extLst>
          </p:cNvPr>
          <p:cNvSpPr txBox="1"/>
          <p:nvPr/>
        </p:nvSpPr>
        <p:spPr>
          <a:xfrm>
            <a:off x="5507667" y="2578903"/>
            <a:ext cx="6750475" cy="954107"/>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err="1">
                <a:ln>
                  <a:noFill/>
                </a:ln>
                <a:solidFill>
                  <a:srgbClr val="004285"/>
                </a:solidFill>
                <a:effectLst/>
                <a:uLnTx/>
                <a:uFillTx/>
                <a:latin typeface="Calibri" panose="020F0502020204030204"/>
                <a:ea typeface="+mn-ea"/>
                <a:cs typeface="+mn-cs"/>
              </a:rPr>
              <a:t>Lean</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 spel: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ervaren van alle lean principes op een leuke manier</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Calibri" panose="020F0502020204030204"/>
              </a:rPr>
              <a:t>Wat is Flow? Wat zijn de kenmerken? Hoe creëer je flow? Wat is </a:t>
            </a:r>
            <a:r>
              <a:rPr lang="nl-NL" sz="1400" b="1" dirty="0" err="1">
                <a:solidFill>
                  <a:srgbClr val="004285"/>
                </a:solidFill>
                <a:latin typeface="Calibri" panose="020F0502020204030204"/>
              </a:rPr>
              <a:t>one</a:t>
            </a:r>
            <a:r>
              <a:rPr lang="nl-NL" sz="1400" b="1" dirty="0">
                <a:solidFill>
                  <a:srgbClr val="004285"/>
                </a:solidFill>
                <a:latin typeface="Calibri" panose="020F0502020204030204"/>
              </a:rPr>
              <a:t> piece flow</a:t>
            </a:r>
            <a:r>
              <a:rPr lang="nl-NL" sz="1400" dirty="0">
                <a:solidFill>
                  <a:srgbClr val="004285"/>
                </a:solidFill>
                <a:latin typeface="Calibri" panose="020F0502020204030204"/>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Calibri" panose="020F0502020204030204"/>
              </a:rPr>
              <a:t>Wat is pull? Wat is het verschil tussen push en pull? Wat zijn de kenmerken? </a:t>
            </a:r>
            <a:endPar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endParaRPr>
          </a:p>
        </p:txBody>
      </p:sp>
      <p:sp>
        <p:nvSpPr>
          <p:cNvPr id="26" name="Tekstvak 25">
            <a:extLst>
              <a:ext uri="{FF2B5EF4-FFF2-40B4-BE49-F238E27FC236}">
                <a16:creationId xmlns:a16="http://schemas.microsoft.com/office/drawing/2014/main" id="{213D9049-ECE9-432E-8C83-9CA56989A912}"/>
              </a:ext>
            </a:extLst>
          </p:cNvPr>
          <p:cNvSpPr txBox="1"/>
          <p:nvPr/>
        </p:nvSpPr>
        <p:spPr>
          <a:xfrm>
            <a:off x="2083985" y="3722718"/>
            <a:ext cx="4114800" cy="160043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Terugblik blok 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err="1">
                <a:ln>
                  <a:noFill/>
                </a:ln>
                <a:solidFill>
                  <a:srgbClr val="004285"/>
                </a:solidFill>
                <a:effectLst/>
                <a:uLnTx/>
                <a:uFillTx/>
                <a:latin typeface="+mj-lt"/>
              </a:rPr>
              <a:t>Kaizen</a:t>
            </a:r>
            <a:r>
              <a:rPr kumimoji="0" lang="nl-NL" sz="1400" b="0" i="0" u="none" strike="noStrike" kern="1200" cap="none" spc="0" normalizeH="0" baseline="0" noProof="0" dirty="0">
                <a:ln>
                  <a:noFill/>
                </a:ln>
                <a:solidFill>
                  <a:srgbClr val="004285"/>
                </a:solidFill>
                <a:effectLst/>
                <a:uLnTx/>
                <a:uFillTx/>
                <a:latin typeface="+mj-lt"/>
              </a:rPr>
              <a:t> stap 1 : </a:t>
            </a:r>
            <a:r>
              <a:rPr kumimoji="0" lang="nl-NL" sz="1400" b="0" i="0" u="none" strike="noStrike" kern="1200" cap="none" spc="0" normalizeH="0" baseline="0" noProof="0" dirty="0" err="1">
                <a:ln>
                  <a:noFill/>
                </a:ln>
                <a:solidFill>
                  <a:srgbClr val="004285"/>
                </a:solidFill>
                <a:effectLst/>
                <a:uLnTx/>
                <a:uFillTx/>
                <a:latin typeface="+mj-lt"/>
              </a:rPr>
              <a:t>gemba</a:t>
            </a:r>
            <a:r>
              <a:rPr kumimoji="0" lang="nl-NL" sz="1400" b="0" i="0" u="none" strike="noStrike" kern="1200" cap="none" spc="0" normalizeH="0" baseline="0" noProof="0" dirty="0">
                <a:ln>
                  <a:noFill/>
                </a:ln>
                <a:solidFill>
                  <a:srgbClr val="004285"/>
                </a:solidFill>
                <a:effectLst/>
                <a:uLnTx/>
                <a:uFillTx/>
                <a:latin typeface="+mj-lt"/>
              </a:rPr>
              <a:t> &amp; meten is weten</a:t>
            </a:r>
          </a:p>
          <a:p>
            <a:pPr marL="285750" indent="-285750">
              <a:buFont typeface="Arial" panose="020B0604020202020204" pitchFamily="34" charset="0"/>
              <a:buChar char="•"/>
              <a:defRPr/>
            </a:pPr>
            <a:r>
              <a:rPr lang="nl-NL" sz="1400" dirty="0" err="1">
                <a:solidFill>
                  <a:srgbClr val="004285"/>
                </a:solidFill>
                <a:latin typeface="+mj-lt"/>
              </a:rPr>
              <a:t>Kaizen</a:t>
            </a:r>
            <a:r>
              <a:rPr lang="nl-NL" sz="1400" dirty="0">
                <a:solidFill>
                  <a:srgbClr val="004285"/>
                </a:solidFill>
                <a:latin typeface="+mj-lt"/>
              </a:rPr>
              <a:t> stap 2 : oorzaak analyse </a:t>
            </a:r>
          </a:p>
          <a:p>
            <a:pPr marL="285750" indent="-285750">
              <a:buFont typeface="Arial" panose="020B0604020202020204" pitchFamily="34" charset="0"/>
              <a:buChar char="•"/>
              <a:defRPr/>
            </a:pPr>
            <a:endParaRPr lang="nl-NL" sz="1400" dirty="0">
              <a:solidFill>
                <a:srgbClr val="004285"/>
              </a:solidFill>
              <a:latin typeface="+mj-lt"/>
            </a:endParaRPr>
          </a:p>
          <a:p>
            <a:pPr marL="285750" indent="-285750">
              <a:buFont typeface="Arial" panose="020B0604020202020204" pitchFamily="34" charset="0"/>
              <a:buChar char="•"/>
              <a:defRPr/>
            </a:pPr>
            <a:endParaRPr kumimoji="0" lang="nl-NL" sz="1400" b="0" i="0" u="none" strike="noStrike" kern="1200" cap="none" spc="0" normalizeH="0" baseline="0" noProof="0" dirty="0">
              <a:ln>
                <a:noFill/>
              </a:ln>
              <a:solidFill>
                <a:srgbClr val="004285"/>
              </a:solidFill>
              <a:effectLst/>
              <a:uLnTx/>
              <a:uFillTx/>
              <a:latin typeface="+mj-l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p:txBody>
      </p:sp>
      <p:sp>
        <p:nvSpPr>
          <p:cNvPr id="28" name="Tekstvak 27">
            <a:extLst>
              <a:ext uri="{FF2B5EF4-FFF2-40B4-BE49-F238E27FC236}">
                <a16:creationId xmlns:a16="http://schemas.microsoft.com/office/drawing/2014/main" id="{16FA6F7D-BB38-41F0-BF31-42900F4AA5D5}"/>
              </a:ext>
            </a:extLst>
          </p:cNvPr>
          <p:cNvSpPr txBox="1"/>
          <p:nvPr/>
        </p:nvSpPr>
        <p:spPr>
          <a:xfrm>
            <a:off x="5507667" y="3772600"/>
            <a:ext cx="6750475"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Wat is </a:t>
            </a:r>
            <a:r>
              <a:rPr kumimoji="0" lang="nl-NL" sz="1400" b="1" i="0" u="none" strike="noStrike" kern="1200" cap="none" spc="0" normalizeH="0" baseline="0" noProof="0" dirty="0" err="1">
                <a:ln>
                  <a:noFill/>
                </a:ln>
                <a:solidFill>
                  <a:srgbClr val="004285"/>
                </a:solidFill>
                <a:effectLst/>
                <a:uLnTx/>
                <a:uFillTx/>
                <a:latin typeface="Calibri" panose="020F0502020204030204"/>
                <a:ea typeface="+mn-ea"/>
                <a:cs typeface="+mn-cs"/>
              </a:rPr>
              <a:t>kaizen</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 en hoe pas ik het toe in mijn omgeving?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Hoe </a:t>
            </a:r>
            <a:r>
              <a:rPr lang="nl-NL" sz="1400" dirty="0">
                <a:solidFill>
                  <a:srgbClr val="004285"/>
                </a:solidFill>
                <a:latin typeface="Calibri" panose="020F0502020204030204"/>
              </a:rPr>
              <a:t>voer ik een </a:t>
            </a:r>
            <a:r>
              <a:rPr lang="nl-NL" sz="1400" b="1" dirty="0" err="1">
                <a:solidFill>
                  <a:srgbClr val="004285"/>
                </a:solidFill>
                <a:latin typeface="Calibri" panose="020F0502020204030204"/>
              </a:rPr>
              <a:t>gemba</a:t>
            </a:r>
            <a:r>
              <a:rPr lang="nl-NL" sz="1400" dirty="0">
                <a:solidFill>
                  <a:srgbClr val="004285"/>
                </a:solidFill>
                <a:latin typeface="Calibri" panose="020F0502020204030204"/>
              </a:rPr>
              <a:t>? Oefenen met </a:t>
            </a:r>
            <a:r>
              <a:rPr lang="nl-NL" sz="1400" dirty="0" err="1">
                <a:solidFill>
                  <a:srgbClr val="004285"/>
                </a:solidFill>
                <a:latin typeface="Calibri" panose="020F0502020204030204"/>
              </a:rPr>
              <a:t>gemba</a:t>
            </a:r>
            <a:r>
              <a:rPr lang="nl-NL" sz="1400" dirty="0">
                <a:solidFill>
                  <a:srgbClr val="004285"/>
                </a:solidFill>
                <a:latin typeface="Calibri" panose="020F0502020204030204"/>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Calibri" panose="020F0502020204030204"/>
              </a:rPr>
              <a:t>Spel: Hoe voer ik een </a:t>
            </a:r>
            <a:r>
              <a:rPr lang="nl-NL" sz="1400" b="1" dirty="0">
                <a:solidFill>
                  <a:srgbClr val="004285"/>
                </a:solidFill>
                <a:latin typeface="Calibri" panose="020F0502020204030204"/>
              </a:rPr>
              <a:t>meting</a:t>
            </a:r>
            <a:r>
              <a:rPr lang="nl-NL" sz="1400" dirty="0">
                <a:solidFill>
                  <a:srgbClr val="004285"/>
                </a:solidFill>
                <a:latin typeface="Calibri" panose="020F0502020204030204"/>
              </a:rPr>
              <a:t> uit en hoe registreer ik de data?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Calibri" panose="020F0502020204030204"/>
              </a:rPr>
              <a:t>Welke verschillende vormen van </a:t>
            </a:r>
            <a:r>
              <a:rPr lang="nl-NL" sz="1400" b="1" dirty="0">
                <a:solidFill>
                  <a:srgbClr val="004285"/>
                </a:solidFill>
                <a:latin typeface="Calibri" panose="020F0502020204030204"/>
              </a:rPr>
              <a:t>oorzaakanalyses </a:t>
            </a:r>
            <a:r>
              <a:rPr lang="nl-NL" sz="1400" dirty="0">
                <a:solidFill>
                  <a:srgbClr val="004285"/>
                </a:solidFill>
                <a:latin typeface="Calibri" panose="020F0502020204030204"/>
              </a:rPr>
              <a:t>zijn er? Oefenen met een oorzaakanalyse.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endParaRPr>
          </a:p>
        </p:txBody>
      </p:sp>
      <p:sp>
        <p:nvSpPr>
          <p:cNvPr id="29" name="Tekstvak 28">
            <a:extLst>
              <a:ext uri="{FF2B5EF4-FFF2-40B4-BE49-F238E27FC236}">
                <a16:creationId xmlns:a16="http://schemas.microsoft.com/office/drawing/2014/main" id="{EEC201A1-429A-4FFB-8519-91D6D690809B}"/>
              </a:ext>
            </a:extLst>
          </p:cNvPr>
          <p:cNvSpPr txBox="1"/>
          <p:nvPr/>
        </p:nvSpPr>
        <p:spPr>
          <a:xfrm>
            <a:off x="2083985" y="4863435"/>
            <a:ext cx="3545360" cy="138499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Terugblik blok 3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Stap 3 van kaizen: genereren van verbeterideeën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Stap 4:acties en experiment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mj-lt"/>
              </a:rPr>
              <a:t>Evalueren en borgen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400" b="0" i="0" u="none" strike="noStrike" kern="1200" cap="none" spc="0" normalizeH="0" baseline="0" noProof="0" dirty="0">
              <a:ln>
                <a:noFill/>
              </a:ln>
              <a:solidFill>
                <a:srgbClr val="004285"/>
              </a:solidFill>
              <a:effectLst/>
              <a:uLnTx/>
              <a:uFillTx/>
              <a:latin typeface="+mj-lt"/>
            </a:endParaRPr>
          </a:p>
        </p:txBody>
      </p:sp>
      <p:sp>
        <p:nvSpPr>
          <p:cNvPr id="30" name="Tekstvak 29">
            <a:extLst>
              <a:ext uri="{FF2B5EF4-FFF2-40B4-BE49-F238E27FC236}">
                <a16:creationId xmlns:a16="http://schemas.microsoft.com/office/drawing/2014/main" id="{F20D6FC5-8922-44B7-A6F7-6491577AA7BE}"/>
              </a:ext>
            </a:extLst>
          </p:cNvPr>
          <p:cNvSpPr txBox="1"/>
          <p:nvPr/>
        </p:nvSpPr>
        <p:spPr>
          <a:xfrm>
            <a:off x="5507667" y="4863435"/>
            <a:ext cx="6750475" cy="1169551"/>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endParaRPr lang="nl-NL" sz="1400" dirty="0">
              <a:solidFill>
                <a:srgbClr val="004285"/>
              </a:solidFill>
              <a:latin typeface="Calibri" panose="020F050202020403020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400" dirty="0">
                <a:solidFill>
                  <a:srgbClr val="004285"/>
                </a:solidFill>
                <a:latin typeface="Calibri" panose="020F0502020204030204"/>
              </a:rPr>
              <a:t>Toepassen verschillende vormen voor het genereren van verbeterideeën.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Doorleven van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succesvolle verbeter-actieplannen </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en experimenten.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Aan de slag met het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voorkomen van terugval </a:t>
            </a: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naar de oude situatie.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rPr>
              <a:t>5S spel: </a:t>
            </a:r>
            <a:r>
              <a:rPr kumimoji="0" lang="nl-NL" sz="1400" b="1" i="0" u="none" strike="noStrike" kern="1200" cap="none" spc="0" normalizeH="0" baseline="0" noProof="0" dirty="0">
                <a:ln>
                  <a:noFill/>
                </a:ln>
                <a:solidFill>
                  <a:srgbClr val="004285"/>
                </a:solidFill>
                <a:effectLst/>
                <a:uLnTx/>
                <a:uFillTx/>
                <a:latin typeface="Calibri" panose="020F0502020204030204"/>
                <a:ea typeface="+mn-ea"/>
                <a:cs typeface="+mn-cs"/>
              </a:rPr>
              <a:t>op een leuke manier ervaren wat 5S voor jou en je omgeving kan betekenen.</a:t>
            </a:r>
            <a:endParaRPr kumimoji="0" lang="nl-NL" sz="1400" b="0" i="0" u="none" strike="noStrike" kern="1200" cap="none" spc="0" normalizeH="0" baseline="0" noProof="0" dirty="0">
              <a:ln>
                <a:noFill/>
              </a:ln>
              <a:solidFill>
                <a:srgbClr val="004285"/>
              </a:solidFill>
              <a:effectLst/>
              <a:uLnTx/>
              <a:uFillTx/>
              <a:latin typeface="Calibri" panose="020F0502020204030204"/>
              <a:ea typeface="+mn-ea"/>
              <a:cs typeface="+mn-cs"/>
            </a:endParaRPr>
          </a:p>
        </p:txBody>
      </p:sp>
      <p:cxnSp>
        <p:nvCxnSpPr>
          <p:cNvPr id="31" name="Rechte verbindingslijn 30">
            <a:extLst>
              <a:ext uri="{FF2B5EF4-FFF2-40B4-BE49-F238E27FC236}">
                <a16:creationId xmlns:a16="http://schemas.microsoft.com/office/drawing/2014/main" id="{B9480114-B69C-4D87-BC4C-302D046B00ED}"/>
              </a:ext>
            </a:extLst>
          </p:cNvPr>
          <p:cNvCxnSpPr>
            <a:cxnSpLocks/>
          </p:cNvCxnSpPr>
          <p:nvPr/>
        </p:nvCxnSpPr>
        <p:spPr>
          <a:xfrm>
            <a:off x="5629345" y="1391396"/>
            <a:ext cx="646887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Afbeelding 4" descr="Afbeelding met tekst, punaise, stilstaand&#10;&#10;Automatisch gegenereerde beschrijving">
            <a:extLst>
              <a:ext uri="{FF2B5EF4-FFF2-40B4-BE49-F238E27FC236}">
                <a16:creationId xmlns:a16="http://schemas.microsoft.com/office/drawing/2014/main" id="{9530BA83-259D-B5EE-7AF2-6EC10EE5DDC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06940" y="91270"/>
            <a:ext cx="1867629" cy="1312676"/>
          </a:xfrm>
          <a:prstGeom prst="rect">
            <a:avLst/>
          </a:prstGeom>
        </p:spPr>
      </p:pic>
      <p:sp>
        <p:nvSpPr>
          <p:cNvPr id="8" name="Tekstvak 7">
            <a:extLst>
              <a:ext uri="{FF2B5EF4-FFF2-40B4-BE49-F238E27FC236}">
                <a16:creationId xmlns:a16="http://schemas.microsoft.com/office/drawing/2014/main" id="{64C18604-A85F-81A8-697C-376697948999}"/>
              </a:ext>
            </a:extLst>
          </p:cNvPr>
          <p:cNvSpPr txBox="1"/>
          <p:nvPr/>
        </p:nvSpPr>
        <p:spPr>
          <a:xfrm>
            <a:off x="2787097" y="6307012"/>
            <a:ext cx="953086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rPr>
              <a:t>Aanmelden? Mail naar Sabine: </a:t>
            </a:r>
            <a:r>
              <a:rPr kumimoji="0" lang="nl-NL" sz="1800" b="0" i="0" u="none" strike="noStrike" kern="1200" cap="none" spc="0" normalizeH="0" baseline="0" noProof="0" dirty="0">
                <a:ln>
                  <a:noFill/>
                </a:ln>
                <a:solidFill>
                  <a:srgbClr val="004285"/>
                </a:solidFill>
                <a:effectLst/>
                <a:uLnTx/>
                <a:uFillTx/>
                <a:latin typeface="Calibri" panose="020F0502020204030204"/>
                <a:hlinkClick r:id="rId7"/>
              </a:rPr>
              <a:t>s.m.stigter-3@umcutrec</a:t>
            </a:r>
            <a:r>
              <a:rPr lang="nl-NL" dirty="0">
                <a:solidFill>
                  <a:srgbClr val="004285"/>
                </a:solidFill>
                <a:latin typeface="Calibri" panose="020F0502020204030204"/>
                <a:hlinkClick r:id="rId7"/>
              </a:rPr>
              <a:t>ht.nl</a:t>
            </a:r>
            <a:r>
              <a:rPr lang="nl-NL" dirty="0">
                <a:solidFill>
                  <a:srgbClr val="004285"/>
                </a:solidFill>
                <a:latin typeface="Calibri" panose="020F0502020204030204"/>
              </a:rPr>
              <a:t> </a:t>
            </a:r>
            <a:endPar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3276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9472B04-B118-40A8-A59F-957A235F89D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53" imgH="353" progId="TCLayout.ActiveDocument.1">
                  <p:embed/>
                </p:oleObj>
              </mc:Choice>
              <mc:Fallback>
                <p:oleObj name="think-cell Slide" r:id="rId4" imgW="353" imgH="353" progId="TCLayout.ActiveDocument.1">
                  <p:embed/>
                  <p:pic>
                    <p:nvPicPr>
                      <p:cNvPr id="4" name="think-cell data - do not delete" hidden="1">
                        <a:extLst>
                          <a:ext uri="{FF2B5EF4-FFF2-40B4-BE49-F238E27FC236}">
                            <a16:creationId xmlns:a16="http://schemas.microsoft.com/office/drawing/2014/main" id="{19472B04-B118-40A8-A59F-957A235F89D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tangle 2">
            <a:extLst>
              <a:ext uri="{FF2B5EF4-FFF2-40B4-BE49-F238E27FC236}">
                <a16:creationId xmlns:a16="http://schemas.microsoft.com/office/drawing/2014/main" id="{EB0BB7F2-C7DD-4BD7-9C22-909BE527A5C2}"/>
              </a:ext>
            </a:extLst>
          </p:cNvPr>
          <p:cNvSpPr txBox="1">
            <a:spLocks noChangeArrowheads="1"/>
          </p:cNvSpPr>
          <p:nvPr/>
        </p:nvSpPr>
        <p:spPr>
          <a:xfrm>
            <a:off x="583591" y="336439"/>
            <a:ext cx="8159750" cy="574675"/>
          </a:xfrm>
          <a:prstGeom prst="rect">
            <a:avLst/>
          </a:prstGeom>
        </p:spPr>
        <p:txBody>
          <a:bodyPr vert="horz" lIns="0" tIns="0" rIns="0" bIns="0" rtlCol="0" anchor="ctr" anchorCtr="0">
            <a:normAutofit/>
          </a:bodyPr>
          <a:lstStyle>
            <a:lvl1pPr algn="l" defTabSz="914400" rtl="0" eaLnBrk="1" latinLnBrk="0" hangingPunct="1">
              <a:lnSpc>
                <a:spcPct val="80000"/>
              </a:lnSpc>
              <a:spcBef>
                <a:spcPct val="0"/>
              </a:spcBef>
              <a:buNone/>
              <a:defRPr sz="4000" kern="1200" spc="-60" baseline="0">
                <a:solidFill>
                  <a:schemeClr val="tx2"/>
                </a:solidFill>
                <a:latin typeface="+mj-lt"/>
                <a:ea typeface="+mj-ea"/>
                <a:cs typeface="+mj-cs"/>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nl-NL" altLang="nl-NL" sz="3200" b="0" i="0" u="none" strike="noStrike" kern="1200" cap="none" spc="-60" normalizeH="0" baseline="0" noProof="0" dirty="0">
                <a:ln>
                  <a:noFill/>
                </a:ln>
                <a:solidFill>
                  <a:srgbClr val="1191FA"/>
                </a:solidFill>
                <a:effectLst/>
                <a:uLnTx/>
                <a:uFillTx/>
                <a:latin typeface="Calibri" panose="020F0502020204030204"/>
                <a:ea typeface="+mj-ea"/>
                <a:cs typeface="+mj-cs"/>
              </a:rPr>
              <a:t>De voorbereiding voor de Orange Belt </a:t>
            </a:r>
          </a:p>
        </p:txBody>
      </p:sp>
      <p:sp>
        <p:nvSpPr>
          <p:cNvPr id="2" name="Tekstvak 1">
            <a:extLst>
              <a:ext uri="{FF2B5EF4-FFF2-40B4-BE49-F238E27FC236}">
                <a16:creationId xmlns:a16="http://schemas.microsoft.com/office/drawing/2014/main" id="{5C4A5AE9-55EF-43BB-B7E4-C8BC739AF52C}"/>
              </a:ext>
            </a:extLst>
          </p:cNvPr>
          <p:cNvSpPr txBox="1"/>
          <p:nvPr/>
        </p:nvSpPr>
        <p:spPr>
          <a:xfrm>
            <a:off x="583591" y="1551640"/>
            <a:ext cx="5848351" cy="39703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srgbClr val="004285"/>
                </a:solidFill>
                <a:effectLst/>
                <a:uLnTx/>
                <a:uFillTx/>
                <a:latin typeface="Calibri" panose="020F0502020204030204"/>
                <a:ea typeface="+mn-ea"/>
                <a:cs typeface="+mn-cs"/>
              </a:rPr>
              <a:t>Dit neem je mee naar de training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rPr>
              <a:t>Een knelpunt of te verbeteren proces op je afdeling, om in de training mee te oefenen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1" i="0" u="none" strike="noStrike" kern="1200" cap="none" spc="0" normalizeH="0" baseline="0" noProof="0" dirty="0">
                <a:ln>
                  <a:noFill/>
                </a:ln>
                <a:solidFill>
                  <a:srgbClr val="004285"/>
                </a:solidFill>
                <a:effectLst/>
                <a:uLnTx/>
                <a:uFillTx/>
                <a:latin typeface="Calibri" panose="020F0502020204030204"/>
                <a:ea typeface="+mn-ea"/>
                <a:cs typeface="+mn-cs"/>
              </a:rPr>
              <a:t>Het knelpunt of te verbeteren proces voldoen aan 2 criteria</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rPr>
              <a:t>Het ontbreekt aan een gezamenlijk beeld bij medewerkers/collega’s over het knelpunt of te verbeteren proces;  </a:t>
            </a:r>
            <a:r>
              <a:rPr kumimoji="0" lang="nl-NL" sz="1800" b="0" i="1" u="none" strike="noStrike" kern="1200" cap="none" spc="0" normalizeH="0" baseline="0" noProof="0" dirty="0">
                <a:ln>
                  <a:noFill/>
                </a:ln>
                <a:solidFill>
                  <a:srgbClr val="004285"/>
                </a:solidFill>
                <a:effectLst/>
                <a:uLnTx/>
                <a:uFillTx/>
                <a:latin typeface="Calibri" panose="020F0502020204030204"/>
                <a:ea typeface="+mn-ea"/>
                <a:cs typeface="+mn-cs"/>
              </a:rPr>
              <a:t>‘de ene zegt ‘zus’ is het probleem, de andere zegt ‘zo’ is de oplossing’</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rPr>
              <a:t>Het is onvoldoende of niet duidelijk wat oorzaken en grondoorzaken zijn van het probleem of te verbeteren proces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004285"/>
                </a:solidFill>
                <a:effectLst/>
                <a:uLnTx/>
                <a:uFillTx/>
                <a:latin typeface="Calibri" panose="020F0502020204030204"/>
                <a:ea typeface="+mn-ea"/>
                <a:cs typeface="+mn-cs"/>
              </a:rPr>
              <a:t>Vragen? Bel of app met Sabine: 06 38199453</a:t>
            </a:r>
          </a:p>
        </p:txBody>
      </p:sp>
      <p:pic>
        <p:nvPicPr>
          <p:cNvPr id="33" name="Tijdelijke aanduiding voor afbeelding 8">
            <a:extLst>
              <a:ext uri="{FF2B5EF4-FFF2-40B4-BE49-F238E27FC236}">
                <a16:creationId xmlns:a16="http://schemas.microsoft.com/office/drawing/2014/main" id="{D18EB25C-C50D-4464-8E8E-D9353DE3E8EE}"/>
              </a:ext>
            </a:extLst>
          </p:cNvPr>
          <p:cNvPicPr>
            <a:picLocks noChangeAspect="1"/>
          </p:cNvPicPr>
          <p:nvPr/>
        </p:nvPicPr>
        <p:blipFill>
          <a:blip r:embed="rId6">
            <a:extLst>
              <a:ext uri="{28A0092B-C50C-407E-A947-70E740481C1C}">
                <a14:useLocalDpi xmlns:a14="http://schemas.microsoft.com/office/drawing/2010/main" val="0"/>
              </a:ext>
            </a:extLst>
          </a:blip>
          <a:srcRect l="161" r="161"/>
          <a:stretch>
            <a:fillRect/>
          </a:stretch>
        </p:blipFill>
        <p:spPr>
          <a:xfrm>
            <a:off x="6589714" y="1551640"/>
            <a:ext cx="5343910" cy="3982485"/>
          </a:xfrm>
          <a:custGeom>
            <a:avLst/>
            <a:gdLst>
              <a:gd name="connsiteX0" fmla="*/ 0 w 5343910"/>
              <a:gd name="connsiteY0" fmla="*/ 0 h 3982485"/>
              <a:gd name="connsiteX1" fmla="*/ 4936755 w 5343910"/>
              <a:gd name="connsiteY1" fmla="*/ 0 h 3982485"/>
              <a:gd name="connsiteX2" fmla="*/ 5343910 w 5343910"/>
              <a:gd name="connsiteY2" fmla="*/ 407155 h 3982485"/>
              <a:gd name="connsiteX3" fmla="*/ 5343910 w 5343910"/>
              <a:gd name="connsiteY3" fmla="*/ 3982485 h 3982485"/>
              <a:gd name="connsiteX4" fmla="*/ 407155 w 5343910"/>
              <a:gd name="connsiteY4" fmla="*/ 3982485 h 3982485"/>
              <a:gd name="connsiteX5" fmla="*/ 0 w 5343910"/>
              <a:gd name="connsiteY5" fmla="*/ 3575330 h 3982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43910" h="3982485">
                <a:moveTo>
                  <a:pt x="0" y="0"/>
                </a:moveTo>
                <a:lnTo>
                  <a:pt x="4936755" y="0"/>
                </a:lnTo>
                <a:cubicBezTo>
                  <a:pt x="5161963" y="0"/>
                  <a:pt x="5343910" y="181947"/>
                  <a:pt x="5343910" y="407155"/>
                </a:cubicBezTo>
                <a:lnTo>
                  <a:pt x="5343910" y="3982485"/>
                </a:lnTo>
                <a:lnTo>
                  <a:pt x="407155" y="3982485"/>
                </a:lnTo>
                <a:cubicBezTo>
                  <a:pt x="181947" y="3982485"/>
                  <a:pt x="0" y="3800538"/>
                  <a:pt x="0" y="3575330"/>
                </a:cubicBezTo>
                <a:close/>
              </a:path>
            </a:pathLst>
          </a:custGeom>
        </p:spPr>
      </p:pic>
    </p:spTree>
    <p:extLst>
      <p:ext uri="{BB962C8B-B14F-4D97-AF65-F5344CB8AC3E}">
        <p14:creationId xmlns:p14="http://schemas.microsoft.com/office/powerpoint/2010/main" val="37527081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UMC PowerPoint NL">
  <a:themeElements>
    <a:clrScheme name="UMC + WKZ">
      <a:dk1>
        <a:srgbClr val="004285"/>
      </a:dk1>
      <a:lt1>
        <a:sysClr val="window" lastClr="FFFFFF"/>
      </a:lt1>
      <a:dk2>
        <a:srgbClr val="1191FA"/>
      </a:dk2>
      <a:lt2>
        <a:srgbClr val="FC6039"/>
      </a:lt2>
      <a:accent1>
        <a:srgbClr val="1191FA"/>
      </a:accent1>
      <a:accent2>
        <a:srgbClr val="FC6039"/>
      </a:accent2>
      <a:accent3>
        <a:srgbClr val="C2E4FF"/>
      </a:accent3>
      <a:accent4>
        <a:srgbClr val="F1D9D3"/>
      </a:accent4>
      <a:accent5>
        <a:srgbClr val="004285"/>
      </a:accent5>
      <a:accent6>
        <a:srgbClr val="D6E6D6"/>
      </a:accent6>
      <a:hlink>
        <a:srgbClr val="1A21D5"/>
      </a:hlink>
      <a:folHlink>
        <a:srgbClr val="1A21D5"/>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Lichtblauw 1">
      <a:srgbClr val="1191FA"/>
    </a:custClr>
    <a:custClr name="Oranje">
      <a:srgbClr val="FC6039"/>
    </a:custClr>
    <a:custClr name="Lichtblauw 2">
      <a:srgbClr val="C2E4FF"/>
    </a:custClr>
    <a:custClr name="Lichtoranje">
      <a:srgbClr val="F1D9D3"/>
    </a:custClr>
    <a:custClr name="Donkerblauw">
      <a:srgbClr val="004285"/>
    </a:custClr>
    <a:custClr name="Lichtgroen">
      <a:srgbClr val="D6E6D6"/>
    </a:custClr>
  </a:custClrLst>
  <a:extLst>
    <a:ext uri="{05A4C25C-085E-4340-85A3-A5531E510DB2}">
      <thm15:themeFamily xmlns:thm15="http://schemas.microsoft.com/office/thememl/2012/main" name="UMC_PowerPoint_NL_Sjabloon.potx" id="{5C694883-5020-4F30-8E49-104A9D7DC58F}" vid="{911BF376-E2D7-4A96-BD06-ABB54AA81F23}"/>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424</Words>
  <Application>Microsoft Macintosh PowerPoint</Application>
  <PresentationFormat>Breedbeeld</PresentationFormat>
  <Paragraphs>73</Paragraphs>
  <Slides>2</Slides>
  <Notes>2</Notes>
  <HiddenSlides>0</HiddenSlides>
  <MMClips>0</MMClips>
  <ScaleCrop>false</ScaleCrop>
  <HeadingPairs>
    <vt:vector size="8" baseType="variant">
      <vt:variant>
        <vt:lpstr>Gebruikte lettertypen</vt:lpstr>
      </vt:variant>
      <vt:variant>
        <vt:i4>3</vt:i4>
      </vt:variant>
      <vt:variant>
        <vt:lpstr>Thema</vt:lpstr>
      </vt:variant>
      <vt:variant>
        <vt:i4>1</vt:i4>
      </vt:variant>
      <vt:variant>
        <vt:lpstr>Ingesloten OLE-bronprogramma's</vt:lpstr>
      </vt:variant>
      <vt:variant>
        <vt:i4>1</vt:i4>
      </vt:variant>
      <vt:variant>
        <vt:lpstr>Diatitels</vt:lpstr>
      </vt:variant>
      <vt:variant>
        <vt:i4>2</vt:i4>
      </vt:variant>
    </vt:vector>
  </HeadingPairs>
  <TitlesOfParts>
    <vt:vector size="7" baseType="lpstr">
      <vt:lpstr>Arial</vt:lpstr>
      <vt:lpstr>Calibri</vt:lpstr>
      <vt:lpstr>Open Sans</vt:lpstr>
      <vt:lpstr>UMC PowerPoint NL</vt:lpstr>
      <vt:lpstr>think-cell Slide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Sterenberg, G. (Geanne)</dc:creator>
  <cp:lastModifiedBy>Stigter-3, S.M. (Sabine)</cp:lastModifiedBy>
  <cp:revision>4</cp:revision>
  <dcterms:created xsi:type="dcterms:W3CDTF">2023-04-19T10:13:18Z</dcterms:created>
  <dcterms:modified xsi:type="dcterms:W3CDTF">2023-10-06T10:29:11Z</dcterms:modified>
</cp:coreProperties>
</file>