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80" r:id="rId5"/>
    <p:sldId id="278" r:id="rId6"/>
    <p:sldId id="281" r:id="rId7"/>
  </p:sldIdLst>
  <p:sldSz cx="12801600" cy="9601200" type="A3"/>
  <p:notesSz cx="9926638" cy="14301788"/>
  <p:defaultTextStyle>
    <a:defPPr>
      <a:defRPr lang="nl-NL"/>
    </a:defPPr>
    <a:lvl1pPr marL="0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3" userDrawn="1">
          <p15:clr>
            <a:srgbClr val="A4A3A4"/>
          </p15:clr>
        </p15:guide>
        <p15:guide id="2" pos="43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E5A"/>
    <a:srgbClr val="00368A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EE6D7-67AB-46BA-8378-F1BB664375D8}" v="5" dt="2023-12-20T08:53:54.5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91" y="51"/>
      </p:cViewPr>
      <p:guideLst>
        <p:guide orient="horz" pos="3023"/>
        <p:guide pos="43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ki Willems" userId="dc7a5e9a-8581-451a-a7d6-5d95ba3b123b" providerId="ADAL" clId="{EE88CC40-2CAB-4843-86B2-3A4E6EE0D264}"/>
    <pc:docChg chg="undo custSel modSld">
      <pc:chgData name="Nikki Willems" userId="dc7a5e9a-8581-451a-a7d6-5d95ba3b123b" providerId="ADAL" clId="{EE88CC40-2CAB-4843-86B2-3A4E6EE0D264}" dt="2021-01-31T10:36:09.138" v="50" actId="20577"/>
      <pc:docMkLst>
        <pc:docMk/>
      </pc:docMkLst>
      <pc:sldChg chg="addSp delSp modSp mod">
        <pc:chgData name="Nikki Willems" userId="dc7a5e9a-8581-451a-a7d6-5d95ba3b123b" providerId="ADAL" clId="{EE88CC40-2CAB-4843-86B2-3A4E6EE0D264}" dt="2021-01-31T10:36:09.138" v="50" actId="20577"/>
        <pc:sldMkLst>
          <pc:docMk/>
          <pc:sldMk cId="4070567024" sldId="278"/>
        </pc:sldMkLst>
        <pc:spChg chg="add del">
          <ac:chgData name="Nikki Willems" userId="dc7a5e9a-8581-451a-a7d6-5d95ba3b123b" providerId="ADAL" clId="{EE88CC40-2CAB-4843-86B2-3A4E6EE0D264}" dt="2021-01-31T10:36:05.191" v="44" actId="478"/>
          <ac:spMkLst>
            <pc:docMk/>
            <pc:sldMk cId="4070567024" sldId="278"/>
            <ac:spMk id="24" creationId="{00000000-0000-0000-0000-000000000000}"/>
          </ac:spMkLst>
        </pc:spChg>
        <pc:spChg chg="add del">
          <ac:chgData name="Nikki Willems" userId="dc7a5e9a-8581-451a-a7d6-5d95ba3b123b" providerId="ADAL" clId="{EE88CC40-2CAB-4843-86B2-3A4E6EE0D264}" dt="2021-01-31T10:36:02.736" v="30" actId="478"/>
          <ac:spMkLst>
            <pc:docMk/>
            <pc:sldMk cId="4070567024" sldId="278"/>
            <ac:spMk id="26" creationId="{00000000-0000-0000-0000-000000000000}"/>
          </ac:spMkLst>
        </pc:spChg>
        <pc:spChg chg="add del">
          <ac:chgData name="Nikki Willems" userId="dc7a5e9a-8581-451a-a7d6-5d95ba3b123b" providerId="ADAL" clId="{EE88CC40-2CAB-4843-86B2-3A4E6EE0D264}" dt="2021-01-31T10:36:04.858" v="43" actId="478"/>
          <ac:spMkLst>
            <pc:docMk/>
            <pc:sldMk cId="4070567024" sldId="278"/>
            <ac:spMk id="31" creationId="{00000000-0000-0000-0000-000000000000}"/>
          </ac:spMkLst>
        </pc:spChg>
        <pc:spChg chg="add del">
          <ac:chgData name="Nikki Willems" userId="dc7a5e9a-8581-451a-a7d6-5d95ba3b123b" providerId="ADAL" clId="{EE88CC40-2CAB-4843-86B2-3A4E6EE0D264}" dt="2021-01-31T10:36:02.585" v="29" actId="478"/>
          <ac:spMkLst>
            <pc:docMk/>
            <pc:sldMk cId="4070567024" sldId="278"/>
            <ac:spMk id="32" creationId="{00000000-0000-0000-0000-000000000000}"/>
          </ac:spMkLst>
        </pc:spChg>
        <pc:spChg chg="mod">
          <ac:chgData name="Nikki Willems" userId="dc7a5e9a-8581-451a-a7d6-5d95ba3b123b" providerId="ADAL" clId="{EE88CC40-2CAB-4843-86B2-3A4E6EE0D264}" dt="2021-01-31T10:36:04.034" v="38" actId="6549"/>
          <ac:spMkLst>
            <pc:docMk/>
            <pc:sldMk cId="4070567024" sldId="278"/>
            <ac:spMk id="34" creationId="{00000000-0000-0000-0000-000000000000}"/>
          </ac:spMkLst>
        </pc:spChg>
        <pc:spChg chg="mod">
          <ac:chgData name="Nikki Willems" userId="dc7a5e9a-8581-451a-a7d6-5d95ba3b123b" providerId="ADAL" clId="{EE88CC40-2CAB-4843-86B2-3A4E6EE0D264}" dt="2021-01-31T10:36:09.138" v="50" actId="20577"/>
          <ac:spMkLst>
            <pc:docMk/>
            <pc:sldMk cId="4070567024" sldId="278"/>
            <ac:spMk id="38" creationId="{00000000-0000-0000-0000-000000000000}"/>
          </ac:spMkLst>
        </pc:spChg>
        <pc:picChg chg="mod">
          <ac:chgData name="Nikki Willems" userId="dc7a5e9a-8581-451a-a7d6-5d95ba3b123b" providerId="ADAL" clId="{EE88CC40-2CAB-4843-86B2-3A4E6EE0D264}" dt="2021-01-31T10:36:04.658" v="42" actId="1076"/>
          <ac:picMkLst>
            <pc:docMk/>
            <pc:sldMk cId="4070567024" sldId="278"/>
            <ac:picMk id="10" creationId="{00000000-0000-0000-0000-000000000000}"/>
          </ac:picMkLst>
        </pc:picChg>
      </pc:sldChg>
    </pc:docChg>
  </pc:docChgLst>
  <pc:docChgLst>
    <pc:chgData name="Janneke Steijns" userId="185604b8-2502-42bd-af7c-aaf7e425348f" providerId="ADAL" clId="{501269AA-8F83-4587-B528-C90FEB962EFA}"/>
    <pc:docChg chg="custSel addSld modSld">
      <pc:chgData name="Janneke Steijns" userId="185604b8-2502-42bd-af7c-aaf7e425348f" providerId="ADAL" clId="{501269AA-8F83-4587-B528-C90FEB962EFA}" dt="2022-07-05T13:09:44.859" v="36" actId="20577"/>
      <pc:docMkLst>
        <pc:docMk/>
      </pc:docMkLst>
      <pc:sldChg chg="modSp mod">
        <pc:chgData name="Janneke Steijns" userId="185604b8-2502-42bd-af7c-aaf7e425348f" providerId="ADAL" clId="{501269AA-8F83-4587-B528-C90FEB962EFA}" dt="2022-07-05T13:09:33.736" v="20" actId="1076"/>
        <pc:sldMkLst>
          <pc:docMk/>
          <pc:sldMk cId="4070567024" sldId="278"/>
        </pc:sldMkLst>
        <pc:spChg chg="mod">
          <ac:chgData name="Janneke Steijns" userId="185604b8-2502-42bd-af7c-aaf7e425348f" providerId="ADAL" clId="{501269AA-8F83-4587-B528-C90FEB962EFA}" dt="2022-07-05T13:09:33.736" v="20" actId="1076"/>
          <ac:spMkLst>
            <pc:docMk/>
            <pc:sldMk cId="4070567024" sldId="278"/>
            <ac:spMk id="16" creationId="{00000000-0000-0000-0000-000000000000}"/>
          </ac:spMkLst>
        </pc:spChg>
      </pc:sldChg>
      <pc:sldChg chg="addSp delSp modSp new mod">
        <pc:chgData name="Janneke Steijns" userId="185604b8-2502-42bd-af7c-aaf7e425348f" providerId="ADAL" clId="{501269AA-8F83-4587-B528-C90FEB962EFA}" dt="2022-07-05T13:09:44.859" v="36" actId="20577"/>
        <pc:sldMkLst>
          <pc:docMk/>
          <pc:sldMk cId="2245984543" sldId="281"/>
        </pc:sldMkLst>
        <pc:spChg chg="del mod">
          <ac:chgData name="Janneke Steijns" userId="185604b8-2502-42bd-af7c-aaf7e425348f" providerId="ADAL" clId="{501269AA-8F83-4587-B528-C90FEB962EFA}" dt="2022-07-05T13:08:06.278" v="3" actId="478"/>
          <ac:spMkLst>
            <pc:docMk/>
            <pc:sldMk cId="2245984543" sldId="281"/>
            <ac:spMk id="2" creationId="{2C13AA78-974D-E880-FD08-39B1DE81C0C7}"/>
          </ac:spMkLst>
        </pc:spChg>
        <pc:spChg chg="del">
          <ac:chgData name="Janneke Steijns" userId="185604b8-2502-42bd-af7c-aaf7e425348f" providerId="ADAL" clId="{501269AA-8F83-4587-B528-C90FEB962EFA}" dt="2022-07-05T13:08:03.794" v="1" actId="478"/>
          <ac:spMkLst>
            <pc:docMk/>
            <pc:sldMk cId="2245984543" sldId="281"/>
            <ac:spMk id="3" creationId="{70B74CA0-E013-7F3E-FF7E-E79C6750E459}"/>
          </ac:spMkLst>
        </pc:spChg>
        <pc:spChg chg="add mod">
          <ac:chgData name="Janneke Steijns" userId="185604b8-2502-42bd-af7c-aaf7e425348f" providerId="ADAL" clId="{501269AA-8F83-4587-B528-C90FEB962EFA}" dt="2022-07-05T13:09:44.859" v="36" actId="20577"/>
          <ac:spMkLst>
            <pc:docMk/>
            <pc:sldMk cId="2245984543" sldId="281"/>
            <ac:spMk id="9" creationId="{DEEAD42C-E729-48B0-230C-DE95135772AD}"/>
          </ac:spMkLst>
        </pc:spChg>
        <pc:picChg chg="add mod ord modCrop">
          <ac:chgData name="Janneke Steijns" userId="185604b8-2502-42bd-af7c-aaf7e425348f" providerId="ADAL" clId="{501269AA-8F83-4587-B528-C90FEB962EFA}" dt="2022-07-05T13:08:45.510" v="14" actId="1076"/>
          <ac:picMkLst>
            <pc:docMk/>
            <pc:sldMk cId="2245984543" sldId="281"/>
            <ac:picMk id="7" creationId="{6BC2E2D5-E27A-03A8-D8F7-2D449220290C}"/>
          </ac:picMkLst>
        </pc:picChg>
        <pc:picChg chg="add mod">
          <ac:chgData name="Janneke Steijns" userId="185604b8-2502-42bd-af7c-aaf7e425348f" providerId="ADAL" clId="{501269AA-8F83-4587-B528-C90FEB962EFA}" dt="2022-07-05T13:09:21.251" v="19" actId="14100"/>
          <ac:picMkLst>
            <pc:docMk/>
            <pc:sldMk cId="2245984543" sldId="281"/>
            <ac:picMk id="8" creationId="{72ABFB01-640B-E4FB-172F-4015FB7A1B24}"/>
          </ac:picMkLst>
        </pc:picChg>
      </pc:sldChg>
    </pc:docChg>
  </pc:docChgLst>
  <pc:docChgLst>
    <pc:chgData name="Janneke Steijns" userId="185604b8-2502-42bd-af7c-aaf7e425348f" providerId="ADAL" clId="{4A7CAA04-337A-4473-9FF4-18E0B1543445}"/>
    <pc:docChg chg="delSld delMainMaster">
      <pc:chgData name="Janneke Steijns" userId="185604b8-2502-42bd-af7c-aaf7e425348f" providerId="ADAL" clId="{4A7CAA04-337A-4473-9FF4-18E0B1543445}" dt="2018-05-17T14:04:12.226" v="13" actId="2696"/>
      <pc:docMkLst>
        <pc:docMk/>
      </pc:docMkLst>
      <pc:sldChg chg="del">
        <pc:chgData name="Janneke Steijns" userId="185604b8-2502-42bd-af7c-aaf7e425348f" providerId="ADAL" clId="{4A7CAA04-337A-4473-9FF4-18E0B1543445}" dt="2018-05-17T14:04:11.585" v="0" actId="2696"/>
        <pc:sldMkLst>
          <pc:docMk/>
          <pc:sldMk cId="3436603079" sldId="258"/>
        </pc:sldMkLst>
      </pc:sldChg>
      <pc:sldChg chg="del">
        <pc:chgData name="Janneke Steijns" userId="185604b8-2502-42bd-af7c-aaf7e425348f" providerId="ADAL" clId="{4A7CAA04-337A-4473-9FF4-18E0B1543445}" dt="2018-05-17T14:04:12.226" v="1" actId="2696"/>
        <pc:sldMkLst>
          <pc:docMk/>
          <pc:sldMk cId="3185946848" sldId="281"/>
        </pc:sldMkLst>
      </pc:sldChg>
      <pc:sldMasterChg chg="del delSldLayout">
        <pc:chgData name="Janneke Steijns" userId="185604b8-2502-42bd-af7c-aaf7e425348f" providerId="ADAL" clId="{4A7CAA04-337A-4473-9FF4-18E0B1543445}" dt="2018-05-17T14:04:12.226" v="13" actId="2696"/>
        <pc:sldMasterMkLst>
          <pc:docMk/>
          <pc:sldMasterMk cId="1740012011" sldId="2147483684"/>
        </pc:sldMasterMkLst>
        <pc:sldLayoutChg chg="del">
          <pc:chgData name="Janneke Steijns" userId="185604b8-2502-42bd-af7c-aaf7e425348f" providerId="ADAL" clId="{4A7CAA04-337A-4473-9FF4-18E0B1543445}" dt="2018-05-17T14:04:12.226" v="2" actId="2696"/>
          <pc:sldLayoutMkLst>
            <pc:docMk/>
            <pc:sldMasterMk cId="1740012011" sldId="2147483684"/>
            <pc:sldLayoutMk cId="3473949756" sldId="2147483685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3" actId="2696"/>
          <pc:sldLayoutMkLst>
            <pc:docMk/>
            <pc:sldMasterMk cId="1740012011" sldId="2147483684"/>
            <pc:sldLayoutMk cId="2898739524" sldId="2147483686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4" actId="2696"/>
          <pc:sldLayoutMkLst>
            <pc:docMk/>
            <pc:sldMasterMk cId="1740012011" sldId="2147483684"/>
            <pc:sldLayoutMk cId="3149877221" sldId="2147483687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5" actId="2696"/>
          <pc:sldLayoutMkLst>
            <pc:docMk/>
            <pc:sldMasterMk cId="1740012011" sldId="2147483684"/>
            <pc:sldLayoutMk cId="3908410375" sldId="2147483688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6" actId="2696"/>
          <pc:sldLayoutMkLst>
            <pc:docMk/>
            <pc:sldMasterMk cId="1740012011" sldId="2147483684"/>
            <pc:sldLayoutMk cId="1796608641" sldId="2147483689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7" actId="2696"/>
          <pc:sldLayoutMkLst>
            <pc:docMk/>
            <pc:sldMasterMk cId="1740012011" sldId="2147483684"/>
            <pc:sldLayoutMk cId="25608051" sldId="2147483690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8" actId="2696"/>
          <pc:sldLayoutMkLst>
            <pc:docMk/>
            <pc:sldMasterMk cId="1740012011" sldId="2147483684"/>
            <pc:sldLayoutMk cId="2773222961" sldId="2147483691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9" actId="2696"/>
          <pc:sldLayoutMkLst>
            <pc:docMk/>
            <pc:sldMasterMk cId="1740012011" sldId="2147483684"/>
            <pc:sldLayoutMk cId="2357238069" sldId="2147483692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10" actId="2696"/>
          <pc:sldLayoutMkLst>
            <pc:docMk/>
            <pc:sldMasterMk cId="1740012011" sldId="2147483684"/>
            <pc:sldLayoutMk cId="2373627149" sldId="2147483693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11" actId="2696"/>
          <pc:sldLayoutMkLst>
            <pc:docMk/>
            <pc:sldMasterMk cId="1740012011" sldId="2147483684"/>
            <pc:sldLayoutMk cId="3065701044" sldId="2147483694"/>
          </pc:sldLayoutMkLst>
        </pc:sldLayoutChg>
        <pc:sldLayoutChg chg="del">
          <pc:chgData name="Janneke Steijns" userId="185604b8-2502-42bd-af7c-aaf7e425348f" providerId="ADAL" clId="{4A7CAA04-337A-4473-9FF4-18E0B1543445}" dt="2018-05-17T14:04:12.226" v="12" actId="2696"/>
          <pc:sldLayoutMkLst>
            <pc:docMk/>
            <pc:sldMasterMk cId="1740012011" sldId="2147483684"/>
            <pc:sldLayoutMk cId="3818145994" sldId="2147483695"/>
          </pc:sldLayoutMkLst>
        </pc:sldLayoutChg>
      </pc:sldMasterChg>
    </pc:docChg>
  </pc:docChgLst>
  <pc:docChgLst>
    <pc:chgData name="Manon de Caluwé" userId="d1a264e4-3054-4479-a9f4-264814079c04" providerId="ADAL" clId="{08FA1CBF-EFA0-4F9F-AB93-F956D64994AC}"/>
    <pc:docChg chg="custSel modSld">
      <pc:chgData name="Manon de Caluwé" userId="d1a264e4-3054-4479-a9f4-264814079c04" providerId="ADAL" clId="{08FA1CBF-EFA0-4F9F-AB93-F956D64994AC}" dt="2021-10-29T12:57:28.305" v="97" actId="20577"/>
      <pc:docMkLst>
        <pc:docMk/>
      </pc:docMkLst>
      <pc:sldChg chg="modSp mod">
        <pc:chgData name="Manon de Caluwé" userId="d1a264e4-3054-4479-a9f4-264814079c04" providerId="ADAL" clId="{08FA1CBF-EFA0-4F9F-AB93-F956D64994AC}" dt="2021-10-29T12:57:28.305" v="97" actId="20577"/>
        <pc:sldMkLst>
          <pc:docMk/>
          <pc:sldMk cId="4070567024" sldId="278"/>
        </pc:sldMkLst>
        <pc:spChg chg="mod">
          <ac:chgData name="Manon de Caluwé" userId="d1a264e4-3054-4479-a9f4-264814079c04" providerId="ADAL" clId="{08FA1CBF-EFA0-4F9F-AB93-F956D64994AC}" dt="2021-10-29T12:57:28.305" v="97" actId="20577"/>
          <ac:spMkLst>
            <pc:docMk/>
            <pc:sldMk cId="4070567024" sldId="278"/>
            <ac:spMk id="12" creationId="{00000000-0000-0000-0000-000000000000}"/>
          </ac:spMkLst>
        </pc:spChg>
        <pc:spChg chg="mod">
          <ac:chgData name="Manon de Caluwé" userId="d1a264e4-3054-4479-a9f4-264814079c04" providerId="ADAL" clId="{08FA1CBF-EFA0-4F9F-AB93-F956D64994AC}" dt="2021-10-29T12:57:17.907" v="88" actId="14100"/>
          <ac:spMkLst>
            <pc:docMk/>
            <pc:sldMk cId="4070567024" sldId="278"/>
            <ac:spMk id="20" creationId="{00000000-0000-0000-0000-000000000000}"/>
          </ac:spMkLst>
        </pc:spChg>
        <pc:spChg chg="mod">
          <ac:chgData name="Manon de Caluwé" userId="d1a264e4-3054-4479-a9f4-264814079c04" providerId="ADAL" clId="{08FA1CBF-EFA0-4F9F-AB93-F956D64994AC}" dt="2021-10-29T12:57:21.632" v="89" actId="1076"/>
          <ac:spMkLst>
            <pc:docMk/>
            <pc:sldMk cId="4070567024" sldId="278"/>
            <ac:spMk id="35" creationId="{00000000-0000-0000-0000-000000000000}"/>
          </ac:spMkLst>
        </pc:spChg>
      </pc:sldChg>
      <pc:sldChg chg="modSp mod">
        <pc:chgData name="Manon de Caluwé" userId="d1a264e4-3054-4479-a9f4-264814079c04" providerId="ADAL" clId="{08FA1CBF-EFA0-4F9F-AB93-F956D64994AC}" dt="2021-10-29T12:56:31.114" v="50" actId="1076"/>
        <pc:sldMkLst>
          <pc:docMk/>
          <pc:sldMk cId="1433369469" sldId="280"/>
        </pc:sldMkLst>
        <pc:spChg chg="mod">
          <ac:chgData name="Manon de Caluwé" userId="d1a264e4-3054-4479-a9f4-264814079c04" providerId="ADAL" clId="{08FA1CBF-EFA0-4F9F-AB93-F956D64994AC}" dt="2021-10-29T12:55:59.052" v="18" actId="20577"/>
          <ac:spMkLst>
            <pc:docMk/>
            <pc:sldMk cId="1433369469" sldId="280"/>
            <ac:spMk id="17" creationId="{00000000-0000-0000-0000-000000000000}"/>
          </ac:spMkLst>
        </pc:spChg>
        <pc:spChg chg="mod">
          <ac:chgData name="Manon de Caluwé" userId="d1a264e4-3054-4479-a9f4-264814079c04" providerId="ADAL" clId="{08FA1CBF-EFA0-4F9F-AB93-F956D64994AC}" dt="2021-10-29T12:56:28.180" v="49" actId="1076"/>
          <ac:spMkLst>
            <pc:docMk/>
            <pc:sldMk cId="1433369469" sldId="280"/>
            <ac:spMk id="43" creationId="{00000000-0000-0000-0000-000000000000}"/>
          </ac:spMkLst>
        </pc:spChg>
        <pc:spChg chg="mod">
          <ac:chgData name="Manon de Caluwé" userId="d1a264e4-3054-4479-a9f4-264814079c04" providerId="ADAL" clId="{08FA1CBF-EFA0-4F9F-AB93-F956D64994AC}" dt="2021-10-29T12:56:31.114" v="50" actId="1076"/>
          <ac:spMkLst>
            <pc:docMk/>
            <pc:sldMk cId="1433369469" sldId="280"/>
            <ac:spMk id="44" creationId="{00000000-0000-0000-0000-000000000000}"/>
          </ac:spMkLst>
        </pc:spChg>
      </pc:sldChg>
    </pc:docChg>
  </pc:docChgLst>
  <pc:docChgLst>
    <pc:chgData name="Janneke Steijns" userId="185604b8-2502-42bd-af7c-aaf7e425348f" providerId="ADAL" clId="{9921A106-BD13-4547-922E-C9A2BFDA4609}"/>
    <pc:docChg chg="modSld">
      <pc:chgData name="Janneke Steijns" userId="185604b8-2502-42bd-af7c-aaf7e425348f" providerId="ADAL" clId="{9921A106-BD13-4547-922E-C9A2BFDA4609}" dt="2023-07-11T12:44:02.382" v="15" actId="20577"/>
      <pc:docMkLst>
        <pc:docMk/>
      </pc:docMkLst>
      <pc:sldChg chg="modSp mod">
        <pc:chgData name="Janneke Steijns" userId="185604b8-2502-42bd-af7c-aaf7e425348f" providerId="ADAL" clId="{9921A106-BD13-4547-922E-C9A2BFDA4609}" dt="2023-07-11T12:44:02.382" v="15" actId="20577"/>
        <pc:sldMkLst>
          <pc:docMk/>
          <pc:sldMk cId="4070567024" sldId="278"/>
        </pc:sldMkLst>
        <pc:spChg chg="mod">
          <ac:chgData name="Janneke Steijns" userId="185604b8-2502-42bd-af7c-aaf7e425348f" providerId="ADAL" clId="{9921A106-BD13-4547-922E-C9A2BFDA4609}" dt="2023-07-11T12:44:02.382" v="15" actId="20577"/>
          <ac:spMkLst>
            <pc:docMk/>
            <pc:sldMk cId="4070567024" sldId="278"/>
            <ac:spMk id="12" creationId="{00000000-0000-0000-0000-000000000000}"/>
          </ac:spMkLst>
        </pc:spChg>
      </pc:sldChg>
    </pc:docChg>
  </pc:docChgLst>
  <pc:docChgLst>
    <pc:chgData name="Wilfrid Opheij" userId="6ec158c3-078c-4aff-bd38-b7a47f9f0780" providerId="ADAL" clId="{24AEE6D7-67AB-46BA-8378-F1BB664375D8}"/>
    <pc:docChg chg="custSel delSld modSld">
      <pc:chgData name="Wilfrid Opheij" userId="6ec158c3-078c-4aff-bd38-b7a47f9f0780" providerId="ADAL" clId="{24AEE6D7-67AB-46BA-8378-F1BB664375D8}" dt="2023-12-20T15:01:54.069" v="5" actId="1076"/>
      <pc:docMkLst>
        <pc:docMk/>
      </pc:docMkLst>
      <pc:sldChg chg="modSp mod">
        <pc:chgData name="Wilfrid Opheij" userId="6ec158c3-078c-4aff-bd38-b7a47f9f0780" providerId="ADAL" clId="{24AEE6D7-67AB-46BA-8378-F1BB664375D8}" dt="2023-12-20T15:01:54.069" v="5" actId="1076"/>
        <pc:sldMkLst>
          <pc:docMk/>
          <pc:sldMk cId="1433369469" sldId="280"/>
        </pc:sldMkLst>
        <pc:spChg chg="mod">
          <ac:chgData name="Wilfrid Opheij" userId="6ec158c3-078c-4aff-bd38-b7a47f9f0780" providerId="ADAL" clId="{24AEE6D7-67AB-46BA-8378-F1BB664375D8}" dt="2023-12-20T08:54:15.784" v="2"/>
          <ac:spMkLst>
            <pc:docMk/>
            <pc:sldMk cId="1433369469" sldId="280"/>
            <ac:spMk id="41" creationId="{00000000-0000-0000-0000-000000000000}"/>
          </ac:spMkLst>
        </pc:spChg>
        <pc:spChg chg="mod">
          <ac:chgData name="Wilfrid Opheij" userId="6ec158c3-078c-4aff-bd38-b7a47f9f0780" providerId="ADAL" clId="{24AEE6D7-67AB-46BA-8378-F1BB664375D8}" dt="2023-12-20T15:01:54.069" v="5" actId="1076"/>
          <ac:spMkLst>
            <pc:docMk/>
            <pc:sldMk cId="1433369469" sldId="280"/>
            <ac:spMk id="46" creationId="{00000000-0000-0000-0000-000000000000}"/>
          </ac:spMkLst>
        </pc:spChg>
      </pc:sldChg>
      <pc:sldChg chg="modSp del mod">
        <pc:chgData name="Wilfrid Opheij" userId="6ec158c3-078c-4aff-bd38-b7a47f9f0780" providerId="ADAL" clId="{24AEE6D7-67AB-46BA-8378-F1BB664375D8}" dt="2023-12-20T08:54:36.851" v="4" actId="47"/>
        <pc:sldMkLst>
          <pc:docMk/>
          <pc:sldMk cId="2789191550" sldId="354"/>
        </pc:sldMkLst>
        <pc:spChg chg="mod">
          <ac:chgData name="Wilfrid Opheij" userId="6ec158c3-078c-4aff-bd38-b7a47f9f0780" providerId="ADAL" clId="{24AEE6D7-67AB-46BA-8378-F1BB664375D8}" dt="2023-12-20T08:53:54.691" v="1" actId="27636"/>
          <ac:spMkLst>
            <pc:docMk/>
            <pc:sldMk cId="2789191550" sldId="354"/>
            <ac:spMk id="2" creationId="{17972BCB-471A-4A09-A2E3-FF336BBF319F}"/>
          </ac:spMkLst>
        </pc:spChg>
      </pc:sldChg>
      <pc:sldMasterChg chg="delSldLayout">
        <pc:chgData name="Wilfrid Opheij" userId="6ec158c3-078c-4aff-bd38-b7a47f9f0780" providerId="ADAL" clId="{24AEE6D7-67AB-46BA-8378-F1BB664375D8}" dt="2023-12-20T08:54:36.851" v="4" actId="47"/>
        <pc:sldMasterMkLst>
          <pc:docMk/>
          <pc:sldMasterMk cId="2216147786" sldId="2147483672"/>
        </pc:sldMasterMkLst>
        <pc:sldLayoutChg chg="del">
          <pc:chgData name="Wilfrid Opheij" userId="6ec158c3-078c-4aff-bd38-b7a47f9f0780" providerId="ADAL" clId="{24AEE6D7-67AB-46BA-8378-F1BB664375D8}" dt="2023-12-20T08:54:36.851" v="4" actId="47"/>
          <pc:sldLayoutMkLst>
            <pc:docMk/>
            <pc:sldMasterMk cId="2216147786" sldId="2147483672"/>
            <pc:sldLayoutMk cId="1165208398" sldId="2147483684"/>
          </pc:sldLayoutMkLst>
        </pc:sldLayoutChg>
      </pc:sldMasterChg>
    </pc:docChg>
  </pc:docChgLst>
  <pc:docChgLst>
    <pc:chgData name="Nikki Willems" userId="dc7a5e9a-8581-451a-a7d6-5d95ba3b123b" providerId="ADAL" clId="{9E732F7E-1117-464E-BC95-62A4591CA3BC}"/>
    <pc:docChg chg="undo custSel addSld delSld modSld">
      <pc:chgData name="Nikki Willems" userId="dc7a5e9a-8581-451a-a7d6-5d95ba3b123b" providerId="ADAL" clId="{9E732F7E-1117-464E-BC95-62A4591CA3BC}" dt="2018-04-05T11:18:38.777" v="16" actId="1076"/>
      <pc:docMkLst>
        <pc:docMk/>
      </pc:docMkLst>
    </pc:docChg>
  </pc:docChgLst>
  <pc:docChgLst>
    <pc:chgData name="Nikki Willems" userId="dc7a5e9a-8581-451a-a7d6-5d95ba3b123b" providerId="ADAL" clId="{17152B24-6852-407E-85E6-3BBCA7B8C5C9}"/>
    <pc:docChg chg="modSld">
      <pc:chgData name="Nikki Willems" userId="dc7a5e9a-8581-451a-a7d6-5d95ba3b123b" providerId="ADAL" clId="{17152B24-6852-407E-85E6-3BBCA7B8C5C9}" dt="2022-07-04T09:36:31.932" v="1" actId="1076"/>
      <pc:docMkLst>
        <pc:docMk/>
      </pc:docMkLst>
      <pc:sldChg chg="modSp mod">
        <pc:chgData name="Nikki Willems" userId="dc7a5e9a-8581-451a-a7d6-5d95ba3b123b" providerId="ADAL" clId="{17152B24-6852-407E-85E6-3BBCA7B8C5C9}" dt="2022-07-04T09:36:31.932" v="1" actId="1076"/>
        <pc:sldMkLst>
          <pc:docMk/>
          <pc:sldMk cId="4070567024" sldId="278"/>
        </pc:sldMkLst>
        <pc:spChg chg="mod">
          <ac:chgData name="Nikki Willems" userId="dc7a5e9a-8581-451a-a7d6-5d95ba3b123b" providerId="ADAL" clId="{17152B24-6852-407E-85E6-3BBCA7B8C5C9}" dt="2022-07-04T09:36:31.932" v="1" actId="1076"/>
          <ac:spMkLst>
            <pc:docMk/>
            <pc:sldMk cId="4070567024" sldId="278"/>
            <ac:spMk id="20" creationId="{00000000-0000-0000-0000-000000000000}"/>
          </ac:spMkLst>
        </pc:spChg>
        <pc:spChg chg="mod">
          <ac:chgData name="Nikki Willems" userId="dc7a5e9a-8581-451a-a7d6-5d95ba3b123b" providerId="ADAL" clId="{17152B24-6852-407E-85E6-3BBCA7B8C5C9}" dt="2022-07-04T09:36:30.237" v="0" actId="1076"/>
          <ac:spMkLst>
            <pc:docMk/>
            <pc:sldMk cId="4070567024" sldId="278"/>
            <ac:spMk id="35" creationId="{00000000-0000-0000-0000-000000000000}"/>
          </ac:spMkLst>
        </pc:spChg>
      </pc:sldChg>
    </pc:docChg>
  </pc:docChgLst>
  <pc:docChgLst>
    <pc:chgData name="Matthijs Hemink" userId="961d0f30-4bca-4b12-84e6-7d558192ddb1" providerId="ADAL" clId="{E7BA867A-B8AC-417D-AB27-D04D48B89589}"/>
    <pc:docChg chg="undo custSel addSld delSld modSld">
      <pc:chgData name="Matthijs Hemink" userId="961d0f30-4bca-4b12-84e6-7d558192ddb1" providerId="ADAL" clId="{E7BA867A-B8AC-417D-AB27-D04D48B89589}" dt="2022-10-20T09:24:54.186" v="7" actId="47"/>
      <pc:docMkLst>
        <pc:docMk/>
      </pc:docMkLst>
      <pc:sldChg chg="modSp mod">
        <pc:chgData name="Matthijs Hemink" userId="961d0f30-4bca-4b12-84e6-7d558192ddb1" providerId="ADAL" clId="{E7BA867A-B8AC-417D-AB27-D04D48B89589}" dt="2022-10-20T09:24:51.758" v="5" actId="1076"/>
        <pc:sldMkLst>
          <pc:docMk/>
          <pc:sldMk cId="4070567024" sldId="278"/>
        </pc:sldMkLst>
        <pc:spChg chg="mod">
          <ac:chgData name="Matthijs Hemink" userId="961d0f30-4bca-4b12-84e6-7d558192ddb1" providerId="ADAL" clId="{E7BA867A-B8AC-417D-AB27-D04D48B89589}" dt="2022-10-20T09:24:51.758" v="5" actId="1076"/>
          <ac:spMkLst>
            <pc:docMk/>
            <pc:sldMk cId="4070567024" sldId="278"/>
            <ac:spMk id="11" creationId="{00000000-0000-0000-0000-000000000000}"/>
          </ac:spMkLst>
        </pc:spChg>
      </pc:sldChg>
      <pc:sldChg chg="add del">
        <pc:chgData name="Matthijs Hemink" userId="961d0f30-4bca-4b12-84e6-7d558192ddb1" providerId="ADAL" clId="{E7BA867A-B8AC-417D-AB27-D04D48B89589}" dt="2022-10-20T09:24:52.775" v="6" actId="47"/>
        <pc:sldMkLst>
          <pc:docMk/>
          <pc:sldMk cId="1433369469" sldId="280"/>
        </pc:sldMkLst>
      </pc:sldChg>
      <pc:sldChg chg="add del">
        <pc:chgData name="Matthijs Hemink" userId="961d0f30-4bca-4b12-84e6-7d558192ddb1" providerId="ADAL" clId="{E7BA867A-B8AC-417D-AB27-D04D48B89589}" dt="2022-10-20T09:24:54.186" v="7" actId="47"/>
        <pc:sldMkLst>
          <pc:docMk/>
          <pc:sldMk cId="2245984543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7573"/>
          </a:xfrm>
          <a:prstGeom prst="rect">
            <a:avLst/>
          </a:prstGeom>
        </p:spPr>
        <p:txBody>
          <a:bodyPr vert="horz" lIns="138440" tIns="69220" rIns="138440" bIns="69220" rtlCol="0"/>
          <a:lstStyle>
            <a:lvl1pPr algn="l">
              <a:defRPr sz="18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7573"/>
          </a:xfrm>
          <a:prstGeom prst="rect">
            <a:avLst/>
          </a:prstGeom>
        </p:spPr>
        <p:txBody>
          <a:bodyPr vert="horz" lIns="138440" tIns="69220" rIns="138440" bIns="69220" rtlCol="0"/>
          <a:lstStyle>
            <a:lvl1pPr algn="r">
              <a:defRPr sz="1800"/>
            </a:lvl1pPr>
          </a:lstStyle>
          <a:p>
            <a:fld id="{1AEF1166-D28D-44A2-A9FF-B9BD12578864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4138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440" tIns="69220" rIns="138440" bIns="692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2664" y="6882735"/>
            <a:ext cx="7941310" cy="5631329"/>
          </a:xfrm>
          <a:prstGeom prst="rect">
            <a:avLst/>
          </a:prstGeom>
        </p:spPr>
        <p:txBody>
          <a:bodyPr vert="horz" lIns="138440" tIns="69220" rIns="138440" bIns="692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13584217"/>
            <a:ext cx="4301543" cy="717572"/>
          </a:xfrm>
          <a:prstGeom prst="rect">
            <a:avLst/>
          </a:prstGeom>
        </p:spPr>
        <p:txBody>
          <a:bodyPr vert="horz" lIns="138440" tIns="69220" rIns="138440" bIns="69220" rtlCol="0" anchor="b"/>
          <a:lstStyle>
            <a:lvl1pPr algn="l">
              <a:defRPr sz="18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22798" y="13584217"/>
            <a:ext cx="4301543" cy="717572"/>
          </a:xfrm>
          <a:prstGeom prst="rect">
            <a:avLst/>
          </a:prstGeom>
        </p:spPr>
        <p:txBody>
          <a:bodyPr vert="horz" lIns="138440" tIns="69220" rIns="138440" bIns="69220" rtlCol="0" anchor="b"/>
          <a:lstStyle>
            <a:lvl1pPr algn="r">
              <a:defRPr sz="1800"/>
            </a:lvl1pPr>
          </a:lstStyle>
          <a:p>
            <a:fld id="{2AD11452-327C-4719-9AE2-72356142EC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25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11452-327C-4719-9AE2-72356142EC9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98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>
                <a:solidFill>
                  <a:prstClr val="black">
                    <a:tint val="75000"/>
                  </a:prstClr>
                </a:solidFill>
              </a:rPr>
              <a:t>© Common Eye </a:t>
            </a:r>
            <a:fld id="{0E4DE3D9-934A-4FB7-9671-93499279B208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20-12-2023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/>
          </a:p>
        </p:txBody>
      </p:sp>
      <p:pic>
        <p:nvPicPr>
          <p:cNvPr id="7" name="Afbeelding 6" descr="elemen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" y="0"/>
            <a:ext cx="5100158" cy="96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4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60B8-BBAF-4CD8-9A9A-374D17AA6482}" type="datetime1">
              <a:rPr lang="nl-NL" smtClean="0"/>
              <a:t>20-12-2023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672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FDC9-E118-4834-B38B-80957A53F9F5}" type="datetime1">
              <a:rPr lang="nl-NL" smtClean="0"/>
              <a:t>20-12-2023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50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BC65-B684-4C2A-BFF8-2A515BAEC762}" type="datetime1">
              <a:rPr lang="nl-NL" smtClean="0"/>
              <a:pPr/>
              <a:t>20-12-2023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3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/>
          </a:p>
        </p:txBody>
      </p:sp>
      <p:pic>
        <p:nvPicPr>
          <p:cNvPr id="7" name="Afbeelding 6" descr="element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00158" cy="9601200"/>
          </a:xfrm>
          <a:prstGeom prst="rect">
            <a:avLst/>
          </a:prstGeom>
        </p:spPr>
      </p:pic>
      <p:sp>
        <p:nvSpPr>
          <p:cNvPr id="8" name="Tijdelijke aanduiding voor dianummer 5"/>
          <p:cNvSpPr txBox="1">
            <a:spLocks/>
          </p:cNvSpPr>
          <p:nvPr userDrawn="1"/>
        </p:nvSpPr>
        <p:spPr>
          <a:xfrm>
            <a:off x="8278038" y="7695354"/>
            <a:ext cx="4032339" cy="1743323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defPPr>
              <a:defRPr lang="nl-NL"/>
            </a:defPPr>
            <a:lvl1pPr marL="0" algn="r" defTabSz="4572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120"/>
              </a:spcBef>
            </a:pPr>
            <a:r>
              <a:rPr lang="en-GB" sz="1120" err="1"/>
              <a:t>Alle</a:t>
            </a:r>
            <a:r>
              <a:rPr lang="en-GB" sz="1120"/>
              <a:t> </a:t>
            </a:r>
            <a:r>
              <a:rPr lang="en-GB" sz="1120" err="1"/>
              <a:t>intellectuele</a:t>
            </a:r>
            <a:r>
              <a:rPr lang="en-GB" sz="1120"/>
              <a:t> </a:t>
            </a:r>
            <a:r>
              <a:rPr lang="en-GB" sz="1120" err="1"/>
              <a:t>eigendomsrechten</a:t>
            </a:r>
            <a:r>
              <a:rPr lang="en-GB" sz="1120"/>
              <a:t> met </a:t>
            </a:r>
            <a:r>
              <a:rPr lang="en-GB" sz="1120" err="1"/>
              <a:t>betrekking</a:t>
            </a:r>
            <a:r>
              <a:rPr lang="en-GB" sz="1120"/>
              <a:t> tot </a:t>
            </a:r>
            <a:r>
              <a:rPr lang="en-GB" sz="1120" err="1"/>
              <a:t>deze</a:t>
            </a:r>
            <a:r>
              <a:rPr lang="en-GB" sz="1120"/>
              <a:t> </a:t>
            </a:r>
            <a:r>
              <a:rPr lang="en-GB" sz="1120" err="1"/>
              <a:t>presentatie</a:t>
            </a:r>
            <a:r>
              <a:rPr lang="en-GB" sz="1120"/>
              <a:t> </a:t>
            </a:r>
            <a:r>
              <a:rPr lang="en-GB" sz="1120" err="1"/>
              <a:t>berusten</a:t>
            </a:r>
            <a:r>
              <a:rPr lang="en-GB" sz="1120"/>
              <a:t> </a:t>
            </a:r>
            <a:r>
              <a:rPr lang="en-GB" sz="1120" err="1"/>
              <a:t>bij</a:t>
            </a:r>
            <a:r>
              <a:rPr lang="en-GB" sz="1120"/>
              <a:t> Common Eye.</a:t>
            </a:r>
          </a:p>
          <a:p>
            <a:pPr algn="l">
              <a:spcBef>
                <a:spcPts val="1120"/>
              </a:spcBef>
            </a:pPr>
            <a:endParaRPr lang="en-GB" sz="1120"/>
          </a:p>
          <a:p>
            <a:pPr algn="l">
              <a:spcBef>
                <a:spcPts val="1120"/>
              </a:spcBef>
            </a:pPr>
            <a:r>
              <a:rPr lang="en-GB" sz="1120" err="1"/>
              <a:t>Niets</a:t>
            </a:r>
            <a:r>
              <a:rPr lang="en-GB" sz="1120"/>
              <a:t> </a:t>
            </a:r>
            <a:r>
              <a:rPr lang="en-GB" sz="1120" err="1"/>
              <a:t>uit</a:t>
            </a:r>
            <a:r>
              <a:rPr lang="en-GB" sz="1120"/>
              <a:t> </a:t>
            </a:r>
            <a:r>
              <a:rPr lang="en-GB" sz="1120" err="1"/>
              <a:t>deze</a:t>
            </a:r>
            <a:r>
              <a:rPr lang="en-GB" sz="1120"/>
              <a:t> </a:t>
            </a:r>
            <a:r>
              <a:rPr lang="en-GB" sz="1120" err="1"/>
              <a:t>presentatie</a:t>
            </a:r>
            <a:r>
              <a:rPr lang="en-GB" sz="1120"/>
              <a:t> mag </a:t>
            </a:r>
            <a:r>
              <a:rPr lang="en-GB" sz="1120" err="1"/>
              <a:t>worden</a:t>
            </a:r>
            <a:r>
              <a:rPr lang="en-GB" sz="1120"/>
              <a:t> </a:t>
            </a:r>
            <a:r>
              <a:rPr lang="en-GB" sz="1120" err="1"/>
              <a:t>verveelvoudigd</a:t>
            </a:r>
            <a:r>
              <a:rPr lang="en-GB" sz="1120"/>
              <a:t> of </a:t>
            </a:r>
            <a:r>
              <a:rPr lang="en-GB" sz="1120" err="1"/>
              <a:t>openbaar</a:t>
            </a:r>
            <a:r>
              <a:rPr lang="en-GB" sz="1120"/>
              <a:t> </a:t>
            </a:r>
            <a:r>
              <a:rPr lang="en-GB" sz="1120" err="1"/>
              <a:t>gemaakt</a:t>
            </a:r>
            <a:r>
              <a:rPr lang="en-GB" sz="1120"/>
              <a:t> </a:t>
            </a:r>
            <a:r>
              <a:rPr lang="en-GB" sz="1120" err="1"/>
              <a:t>zonder</a:t>
            </a:r>
            <a:r>
              <a:rPr lang="en-GB" sz="1120"/>
              <a:t> </a:t>
            </a:r>
            <a:r>
              <a:rPr lang="en-GB" sz="1120" err="1"/>
              <a:t>schriftelijke</a:t>
            </a:r>
            <a:r>
              <a:rPr lang="en-GB" sz="1120"/>
              <a:t> </a:t>
            </a:r>
            <a:r>
              <a:rPr lang="en-GB" sz="1120" err="1"/>
              <a:t>toestemming</a:t>
            </a:r>
            <a:r>
              <a:rPr lang="en-GB" sz="1120"/>
              <a:t> van Common Eye.</a:t>
            </a:r>
          </a:p>
        </p:txBody>
      </p:sp>
    </p:spTree>
    <p:extLst>
      <p:ext uri="{BB962C8B-B14F-4D97-AF65-F5344CB8AC3E}">
        <p14:creationId xmlns:p14="http://schemas.microsoft.com/office/powerpoint/2010/main" val="71031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B441B-14E4-4F73-A649-545BC3072696}" type="datetime1">
              <a:rPr lang="nl-NL" smtClean="0"/>
              <a:t>20-12-2023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192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C9744-04CF-4498-87C2-1B2530F6CB20}" type="datetime1">
              <a:rPr lang="nl-NL" smtClean="0"/>
              <a:t>20-12-2023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15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C44F0-9EEE-49CC-B0D7-A749CA03EF7B}" type="datetime1">
              <a:rPr lang="nl-NL" smtClean="0"/>
              <a:t>20-12-2023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750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5EE3-31EB-400A-AECC-BF640B2E25BC}" type="datetime1">
              <a:rPr lang="nl-NL" smtClean="0"/>
              <a:t>20-12-2023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33DE-B5AF-45AC-B76D-D19BB103E030}" type="datetime1">
              <a:rPr lang="nl-NL" smtClean="0"/>
              <a:t>20-12-2023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099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62CB-B45B-406C-A99B-02215C9D515D}" type="datetime1">
              <a:rPr lang="nl-NL" smtClean="0"/>
              <a:t>20-12-2023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531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>
                <a:solidFill>
                  <a:prstClr val="black">
                    <a:tint val="75000"/>
                  </a:prstClr>
                </a:solidFill>
              </a:rPr>
              <a:t>© Common Eye </a:t>
            </a:r>
            <a:fld id="{6D83A672-5F34-4564-BB68-86D49F05A92A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20-12-2023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A917-A63B-4C26-AD9D-93897ADCCBFC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Afbeelding 6" descr="element2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00320" cy="960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614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image" Target="../media/image9.emf"/><Relationship Id="rId21" Type="http://schemas.openxmlformats.org/officeDocument/2006/relationships/tags" Target="../tags/tag21.xml"/><Relationship Id="rId34" Type="http://schemas.openxmlformats.org/officeDocument/2006/relationships/image" Target="../media/image4.emf"/><Relationship Id="rId42" Type="http://schemas.openxmlformats.org/officeDocument/2006/relationships/image" Target="../media/image12.emf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image" Target="../media/image11.emf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image" Target="../media/image7.emf"/><Relationship Id="rId40" Type="http://schemas.openxmlformats.org/officeDocument/2006/relationships/image" Target="../media/image10.emf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image" Target="../media/image6.emf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image" Target="../media/image5.emf"/><Relationship Id="rId43" Type="http://schemas.openxmlformats.org/officeDocument/2006/relationships/image" Target="../media/image13.emf"/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2.emf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12" Type="http://schemas.openxmlformats.org/officeDocument/2006/relationships/image" Target="../media/image11.emf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image" Target="../media/image10.emf"/><Relationship Id="rId5" Type="http://schemas.openxmlformats.org/officeDocument/2006/relationships/tags" Target="../tags/tag37.xml"/><Relationship Id="rId10" Type="http://schemas.openxmlformats.org/officeDocument/2006/relationships/image" Target="../media/image9.emf"/><Relationship Id="rId4" Type="http://schemas.openxmlformats.org/officeDocument/2006/relationships/tags" Target="../tags/tag36.xml"/><Relationship Id="rId9" Type="http://schemas.openxmlformats.org/officeDocument/2006/relationships/notesSlide" Target="../notesSlides/notesSlide1.xml"/><Relationship Id="rId14" Type="http://schemas.openxmlformats.org/officeDocument/2006/relationships/image" Target="../media/image1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2613660" y="1313508"/>
            <a:ext cx="7556500" cy="7556500"/>
          </a:xfrm>
          <a:prstGeom prst="rect">
            <a:avLst/>
          </a:prstGeom>
        </p:spPr>
      </p:pic>
      <p:sp>
        <p:nvSpPr>
          <p:cNvPr id="16" name="Text Box 10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34354" y="4860878"/>
            <a:ext cx="1182370" cy="39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960" b="1">
                <a:solidFill>
                  <a:srgbClr val="1F9ED7"/>
                </a:solidFill>
                <a:latin typeface="Arial" charset="0"/>
              </a:rPr>
              <a:t>Ambitie</a:t>
            </a:r>
          </a:p>
        </p:txBody>
      </p:sp>
      <p:sp>
        <p:nvSpPr>
          <p:cNvPr id="17" name="Text Box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332319" y="5352051"/>
            <a:ext cx="1206817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rgbClr val="FFFFFF"/>
                </a:solidFill>
                <a:latin typeface="Arial" charset="0"/>
              </a:rPr>
              <a:t>Motieven</a:t>
            </a:r>
          </a:p>
        </p:txBody>
      </p:sp>
      <p:sp>
        <p:nvSpPr>
          <p:cNvPr id="18" name="Text Box 1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03252" y="6347731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>
                <a:solidFill>
                  <a:srgbClr val="FFFFFF"/>
                </a:solidFill>
                <a:latin typeface="Arial" charset="0"/>
              </a:rPr>
              <a:t>Relatie</a:t>
            </a:r>
          </a:p>
        </p:txBody>
      </p:sp>
      <p:sp>
        <p:nvSpPr>
          <p:cNvPr id="19" name="Text Box 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109694" y="5274263"/>
            <a:ext cx="1422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>
                <a:solidFill>
                  <a:srgbClr val="FFFFFF"/>
                </a:solidFill>
                <a:latin typeface="Arial" charset="0"/>
              </a:rPr>
              <a:t>Organisatie</a:t>
            </a:r>
          </a:p>
        </p:txBody>
      </p:sp>
      <p:sp>
        <p:nvSpPr>
          <p:cNvPr id="20" name="Text Box 1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03127" y="3547381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>
                <a:solidFill>
                  <a:schemeClr val="bg1"/>
                </a:solidFill>
                <a:latin typeface="Arial" charset="0"/>
              </a:rPr>
              <a:t>Proces</a:t>
            </a:r>
          </a:p>
        </p:txBody>
      </p:sp>
      <p:sp>
        <p:nvSpPr>
          <p:cNvPr id="21" name="AutoShape 2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332320" y="2307226"/>
            <a:ext cx="1904682" cy="884555"/>
          </a:xfrm>
          <a:prstGeom prst="wedgeRectCallout">
            <a:avLst>
              <a:gd name="adj1" fmla="val -92435"/>
              <a:gd name="adj2" fmla="val 25022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nl-NL" sz="154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Text Box 2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862580" y="3247084"/>
            <a:ext cx="20447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791335"/>
            <a:r>
              <a:rPr lang="nl-NL" sz="1400">
                <a:solidFill>
                  <a:srgbClr val="A6A6A6"/>
                </a:solidFill>
                <a:latin typeface="Arial" charset="0"/>
              </a:rPr>
              <a:t>Vormgeven en monitoren van een goed proces</a:t>
            </a:r>
          </a:p>
        </p:txBody>
      </p:sp>
      <p:sp>
        <p:nvSpPr>
          <p:cNvPr id="23" name="Rectangle 2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451543" y="2453651"/>
            <a:ext cx="1989137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Op de goede </a:t>
            </a:r>
          </a:p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weg samen?</a:t>
            </a:r>
          </a:p>
        </p:txBody>
      </p:sp>
      <p:sp>
        <p:nvSpPr>
          <p:cNvPr id="24" name="AutoShape 2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327584" y="2302522"/>
            <a:ext cx="1904682" cy="884555"/>
          </a:xfrm>
          <a:prstGeom prst="wedgeRectCallout">
            <a:avLst>
              <a:gd name="adj1" fmla="val -92435"/>
              <a:gd name="adj2" fmla="val 25022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nl-NL" sz="154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5" name="Rectangle 3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607243" y="1622437"/>
            <a:ext cx="1811337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 i="1">
                <a:solidFill>
                  <a:srgbClr val="2EAC84"/>
                </a:solidFill>
                <a:latin typeface="Arial" charset="0"/>
              </a:rPr>
              <a:t>De goede stappen, </a:t>
            </a:r>
          </a:p>
          <a:p>
            <a:pPr algn="ctr"/>
            <a:r>
              <a:rPr lang="nl-NL" sz="1400" i="1">
                <a:solidFill>
                  <a:srgbClr val="2EAC84"/>
                </a:solidFill>
                <a:latin typeface="Arial" charset="0"/>
              </a:rPr>
              <a:t>de goede volgorde, </a:t>
            </a:r>
          </a:p>
          <a:p>
            <a:pPr algn="ctr"/>
            <a:r>
              <a:rPr lang="nl-NL" sz="1400" i="1" err="1">
                <a:solidFill>
                  <a:srgbClr val="2EAC84"/>
                </a:solidFill>
                <a:latin typeface="Arial" charset="0"/>
              </a:rPr>
              <a:t>Win-win</a:t>
            </a:r>
            <a:r>
              <a:rPr lang="nl-NL" sz="1400" i="1">
                <a:solidFill>
                  <a:srgbClr val="2EAC84"/>
                </a:solidFill>
                <a:latin typeface="Arial" charset="0"/>
              </a:rPr>
              <a:t>, in dialoog</a:t>
            </a:r>
          </a:p>
        </p:txBody>
      </p:sp>
      <p:sp>
        <p:nvSpPr>
          <p:cNvPr id="26" name="Text Box 3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9601200" y="2344749"/>
            <a:ext cx="2871470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Uitputting inspiratiebron</a:t>
            </a:r>
          </a:p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Schijnsamenwerking</a:t>
            </a:r>
          </a:p>
        </p:txBody>
      </p:sp>
      <p:sp>
        <p:nvSpPr>
          <p:cNvPr id="27" name="Text Box 3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9067800" y="1511312"/>
            <a:ext cx="2773680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540">
                <a:solidFill>
                  <a:srgbClr val="6CB4AF"/>
                </a:solidFill>
                <a:latin typeface="Arial" charset="0"/>
              </a:rPr>
              <a:t>Inspirerend perspectief</a:t>
            </a:r>
          </a:p>
          <a:p>
            <a:r>
              <a:rPr lang="nl-NL" sz="1540">
                <a:solidFill>
                  <a:srgbClr val="6CB4AF"/>
                </a:solidFill>
                <a:latin typeface="Arial" charset="0"/>
              </a:rPr>
              <a:t>Mobiliserend effect</a:t>
            </a:r>
          </a:p>
        </p:txBody>
      </p:sp>
      <p:sp>
        <p:nvSpPr>
          <p:cNvPr id="28" name="Text Box 3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0241280" y="5420689"/>
            <a:ext cx="1813560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540">
                <a:solidFill>
                  <a:srgbClr val="6CB4AF"/>
                </a:solidFill>
                <a:latin typeface="Arial" charset="0"/>
              </a:rPr>
              <a:t>Synergie</a:t>
            </a:r>
          </a:p>
          <a:p>
            <a:r>
              <a:rPr lang="nl-NL" sz="1540">
                <a:solidFill>
                  <a:srgbClr val="6CB4AF"/>
                </a:solidFill>
                <a:latin typeface="Arial" charset="0"/>
              </a:rPr>
              <a:t>Proactief gedrag</a:t>
            </a:r>
          </a:p>
        </p:txBody>
      </p:sp>
      <p:sp>
        <p:nvSpPr>
          <p:cNvPr id="29" name="Text Box 3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009766" y="8765552"/>
            <a:ext cx="3338195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Onderliggend machtspel</a:t>
            </a:r>
          </a:p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Instabiele relaties</a:t>
            </a:r>
          </a:p>
        </p:txBody>
      </p:sp>
      <p:sp>
        <p:nvSpPr>
          <p:cNvPr id="30" name="Text Box 39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987041" y="8765552"/>
            <a:ext cx="2842578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Vertrouwen</a:t>
            </a:r>
          </a:p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Goede conflicthantering</a:t>
            </a:r>
          </a:p>
        </p:txBody>
      </p:sp>
      <p:sp>
        <p:nvSpPr>
          <p:cNvPr id="31" name="Text Box 42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9814560" y="6647509"/>
            <a:ext cx="272256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Continue onderhandeling</a:t>
            </a:r>
          </a:p>
          <a:p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Verdedigend gedrag</a:t>
            </a:r>
          </a:p>
        </p:txBody>
      </p:sp>
      <p:sp>
        <p:nvSpPr>
          <p:cNvPr id="32" name="Text Box 44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249046" y="1689112"/>
            <a:ext cx="2404745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Veerkracht</a:t>
            </a:r>
          </a:p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Voortgang</a:t>
            </a:r>
          </a:p>
        </p:txBody>
      </p:sp>
      <p:sp>
        <p:nvSpPr>
          <p:cNvPr id="33" name="Text Box 45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098041" y="7476501"/>
            <a:ext cx="28848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endParaRPr lang="nl-NL" sz="1400">
              <a:solidFill>
                <a:schemeClr val="bg2"/>
              </a:solidFill>
            </a:endParaRPr>
          </a:p>
        </p:txBody>
      </p:sp>
      <p:sp>
        <p:nvSpPr>
          <p:cNvPr id="34" name="Text Box 4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26720" y="6616394"/>
            <a:ext cx="247364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Onderorganisatie</a:t>
            </a:r>
          </a:p>
          <a:p>
            <a:pPr algn="r"/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Neiging tot controle</a:t>
            </a:r>
          </a:p>
        </p:txBody>
      </p:sp>
      <p:sp>
        <p:nvSpPr>
          <p:cNvPr id="35" name="Text Box 4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20041" y="5420689"/>
            <a:ext cx="2075815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Betrouwbaarheid </a:t>
            </a:r>
          </a:p>
          <a:p>
            <a:pPr algn="r"/>
            <a:r>
              <a:rPr lang="nl-NL" sz="1540">
                <a:solidFill>
                  <a:srgbClr val="6CB4AF"/>
                </a:solidFill>
                <a:latin typeface="Arial" charset="0"/>
              </a:rPr>
              <a:t>Daadkracht</a:t>
            </a:r>
          </a:p>
        </p:txBody>
      </p:sp>
      <p:sp>
        <p:nvSpPr>
          <p:cNvPr id="36" name="Text Box 43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13360" y="2344749"/>
            <a:ext cx="301593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Gebrekkige relatie ontwikkeling</a:t>
            </a:r>
          </a:p>
          <a:p>
            <a:pPr algn="r"/>
            <a:r>
              <a:rPr lang="nl-NL" sz="154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Stagnatie </a:t>
            </a:r>
          </a:p>
        </p:txBody>
      </p:sp>
      <p:sp>
        <p:nvSpPr>
          <p:cNvPr id="37" name="Text Box 21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091498" y="6578612"/>
            <a:ext cx="1466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791335"/>
            <a:r>
              <a:rPr lang="nl-NL" sz="1400">
                <a:solidFill>
                  <a:srgbClr val="A6A6A6"/>
                </a:solidFill>
                <a:latin typeface="Arial" charset="0"/>
              </a:rPr>
              <a:t>Professioneel</a:t>
            </a:r>
            <a:br>
              <a:rPr lang="nl-NL" sz="1400">
                <a:solidFill>
                  <a:srgbClr val="A6A6A6"/>
                </a:solidFill>
                <a:latin typeface="Arial" charset="0"/>
              </a:rPr>
            </a:br>
            <a:r>
              <a:rPr lang="nl-NL" sz="1400">
                <a:solidFill>
                  <a:srgbClr val="A6A6A6"/>
                </a:solidFill>
                <a:latin typeface="Arial" charset="0"/>
              </a:rPr>
              <a:t>organiseren</a:t>
            </a:r>
          </a:p>
        </p:txBody>
      </p:sp>
      <p:sp>
        <p:nvSpPr>
          <p:cNvPr id="38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782571" y="5522924"/>
            <a:ext cx="1473518" cy="537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Is de samenwerking </a:t>
            </a:r>
          </a:p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goed</a:t>
            </a:r>
          </a:p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georganiseerd?</a:t>
            </a:r>
          </a:p>
        </p:txBody>
      </p:sp>
      <p:sp>
        <p:nvSpPr>
          <p:cNvPr id="39" name="Rectangle 33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518094" y="4422787"/>
            <a:ext cx="1737995" cy="671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 i="1" err="1">
                <a:solidFill>
                  <a:srgbClr val="3EB5B2"/>
                </a:solidFill>
                <a:latin typeface="Arial" charset="0"/>
              </a:rPr>
              <a:t>Governance</a:t>
            </a:r>
            <a:endParaRPr lang="nl-NL" sz="1400" i="1">
              <a:solidFill>
                <a:srgbClr val="3EB5B2"/>
              </a:solidFill>
              <a:latin typeface="Arial" charset="0"/>
            </a:endParaRPr>
          </a:p>
          <a:p>
            <a:pPr algn="ctr"/>
            <a:r>
              <a:rPr lang="nl-NL" sz="1400" i="1">
                <a:solidFill>
                  <a:srgbClr val="3EB5B2"/>
                </a:solidFill>
                <a:latin typeface="Arial" charset="0"/>
              </a:rPr>
              <a:t>besluitvorming</a:t>
            </a:r>
          </a:p>
          <a:p>
            <a:pPr algn="ctr"/>
            <a:r>
              <a:rPr lang="nl-NL" sz="1400" i="1">
                <a:solidFill>
                  <a:srgbClr val="3EB5B2"/>
                </a:solidFill>
                <a:latin typeface="Arial" charset="0"/>
              </a:rPr>
              <a:t>vorm</a:t>
            </a:r>
          </a:p>
        </p:txBody>
      </p:sp>
      <p:sp>
        <p:nvSpPr>
          <p:cNvPr id="40" name="Text Box 2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471921" y="7203134"/>
            <a:ext cx="15001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791335"/>
            <a:r>
              <a:rPr lang="nl-NL" sz="1400">
                <a:solidFill>
                  <a:srgbClr val="A6A6A6"/>
                </a:solidFill>
                <a:latin typeface="Arial" charset="0"/>
              </a:rPr>
              <a:t>Goed</a:t>
            </a:r>
            <a:br>
              <a:rPr lang="nl-NL" sz="1400">
                <a:solidFill>
                  <a:srgbClr val="A6A6A6"/>
                </a:solidFill>
                <a:latin typeface="Arial" charset="0"/>
              </a:rPr>
            </a:br>
            <a:r>
              <a:rPr lang="nl-NL" sz="1400">
                <a:solidFill>
                  <a:srgbClr val="A6A6A6"/>
                </a:solidFill>
                <a:latin typeface="Arial" charset="0"/>
              </a:rPr>
              <a:t>persoonlijk</a:t>
            </a:r>
            <a:br>
              <a:rPr lang="nl-NL" sz="1400">
                <a:solidFill>
                  <a:srgbClr val="A6A6A6"/>
                </a:solidFill>
                <a:latin typeface="Arial" charset="0"/>
              </a:rPr>
            </a:br>
            <a:r>
              <a:rPr lang="nl-NL" sz="1400">
                <a:solidFill>
                  <a:srgbClr val="A6A6A6"/>
                </a:solidFill>
                <a:latin typeface="Arial" charset="0"/>
              </a:rPr>
              <a:t>samenwerken</a:t>
            </a:r>
          </a:p>
        </p:txBody>
      </p:sp>
      <p:sp>
        <p:nvSpPr>
          <p:cNvPr id="41" name="Rectangle 2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54041" y="7981008"/>
            <a:ext cx="1284605" cy="65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960120">
              <a:defRPr/>
            </a:pPr>
            <a:r>
              <a:rPr lang="nl-NL" sz="1400" dirty="0">
                <a:solidFill>
                  <a:srgbClr val="24478E"/>
                </a:solidFill>
                <a:latin typeface="Avenir"/>
              </a:rPr>
              <a:t>Wat is kwaliteit van interactie</a:t>
            </a:r>
          </a:p>
          <a:p>
            <a:pPr algn="ctr" defTabSz="960120">
              <a:defRPr/>
            </a:pPr>
            <a:r>
              <a:rPr lang="nl-NL" sz="1400" dirty="0">
                <a:solidFill>
                  <a:srgbClr val="24478E"/>
                </a:solidFill>
                <a:latin typeface="Avenir"/>
              </a:rPr>
              <a:t>Tussen partners?</a:t>
            </a:r>
            <a:r>
              <a:rPr lang="nl-NL" sz="1400" dirty="0">
                <a:solidFill>
                  <a:srgbClr val="24478E"/>
                </a:solidFill>
                <a:latin typeface="Arial" charset="0"/>
              </a:rPr>
              <a:t>?</a:t>
            </a:r>
          </a:p>
        </p:txBody>
      </p:sp>
      <p:sp>
        <p:nvSpPr>
          <p:cNvPr id="42" name="Rectangle 32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482783" y="7065338"/>
            <a:ext cx="1926907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 i="1">
                <a:solidFill>
                  <a:srgbClr val="02AEC9"/>
                </a:solidFill>
                <a:latin typeface="Arial" charset="0"/>
              </a:rPr>
              <a:t>Leiderschap</a:t>
            </a:r>
          </a:p>
          <a:p>
            <a:pPr algn="ctr"/>
            <a:r>
              <a:rPr lang="nl-NL" sz="1400" i="1">
                <a:solidFill>
                  <a:srgbClr val="02AEC9"/>
                </a:solidFill>
                <a:latin typeface="Arial" charset="0"/>
              </a:rPr>
              <a:t>Relatie</a:t>
            </a:r>
          </a:p>
          <a:p>
            <a:pPr algn="ctr"/>
            <a:r>
              <a:rPr lang="nl-NL" sz="1400" i="1">
                <a:solidFill>
                  <a:srgbClr val="02AEC9"/>
                </a:solidFill>
                <a:latin typeface="Arial" charset="0"/>
              </a:rPr>
              <a:t>Vertrouwen</a:t>
            </a:r>
          </a:p>
        </p:txBody>
      </p:sp>
      <p:sp>
        <p:nvSpPr>
          <p:cNvPr id="43" name="Text Box 20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221889" y="1626391"/>
            <a:ext cx="182467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1791335"/>
            <a:r>
              <a:rPr lang="nl-NL" sz="140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Werken aan een gedeelde</a:t>
            </a:r>
          </a:p>
          <a:p>
            <a:pPr algn="ctr" defTabSz="1791335"/>
            <a:r>
              <a:rPr lang="nl-NL" sz="140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ambitie</a:t>
            </a:r>
          </a:p>
        </p:txBody>
      </p:sp>
      <p:sp>
        <p:nvSpPr>
          <p:cNvPr id="44" name="Text Box 2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499424" y="4320156"/>
            <a:ext cx="173799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1791335"/>
            <a:r>
              <a:rPr lang="nl-NL" sz="1400" dirty="0">
                <a:solidFill>
                  <a:srgbClr val="A6A6A6"/>
                </a:solidFill>
                <a:latin typeface="Arial" charset="0"/>
              </a:rPr>
              <a:t>Recht doen</a:t>
            </a:r>
          </a:p>
          <a:p>
            <a:pPr algn="ctr" defTabSz="1791335"/>
            <a:r>
              <a:rPr lang="nl-NL" sz="1400" dirty="0">
                <a:solidFill>
                  <a:srgbClr val="A6A6A6"/>
                </a:solidFill>
                <a:latin typeface="Arial" charset="0"/>
              </a:rPr>
              <a:t>aan motieven en belangen van partners</a:t>
            </a:r>
          </a:p>
        </p:txBody>
      </p:sp>
      <p:sp>
        <p:nvSpPr>
          <p:cNvPr id="45" name="Rectangle 25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707070" y="5347347"/>
            <a:ext cx="1055688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Creëren van </a:t>
            </a:r>
          </a:p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waarde voor </a:t>
            </a:r>
          </a:p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betrokken partners? </a:t>
            </a:r>
          </a:p>
        </p:txBody>
      </p:sp>
      <p:sp>
        <p:nvSpPr>
          <p:cNvPr id="46" name="Rectangle 30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035376" y="6547171"/>
            <a:ext cx="162242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960120">
              <a:defRPr/>
            </a:pPr>
            <a:r>
              <a:rPr lang="nl-NL" sz="1400" i="1" dirty="0">
                <a:solidFill>
                  <a:srgbClr val="1F9ED7"/>
                </a:solidFill>
                <a:latin typeface="Avenir"/>
              </a:rPr>
              <a:t>Affectieve, morele en </a:t>
            </a:r>
          </a:p>
          <a:p>
            <a:pPr algn="ctr" defTabSz="960120">
              <a:defRPr/>
            </a:pPr>
            <a:r>
              <a:rPr lang="nl-NL" sz="1400" i="1" dirty="0">
                <a:solidFill>
                  <a:srgbClr val="1F9ED7"/>
                </a:solidFill>
                <a:latin typeface="Avenir"/>
              </a:rPr>
              <a:t>instrumentele </a:t>
            </a:r>
          </a:p>
          <a:p>
            <a:pPr algn="ctr" defTabSz="960120">
              <a:defRPr/>
            </a:pPr>
            <a:r>
              <a:rPr lang="nl-NL" sz="1400" i="1" dirty="0">
                <a:solidFill>
                  <a:srgbClr val="1F9ED7"/>
                </a:solidFill>
                <a:latin typeface="Avenir"/>
              </a:rPr>
              <a:t>motieven</a:t>
            </a:r>
            <a:endParaRPr lang="nl-NL" sz="1400" i="1" dirty="0">
              <a:solidFill>
                <a:srgbClr val="1F9ED7"/>
              </a:solidFill>
              <a:latin typeface="Arial" charset="0"/>
            </a:endParaRPr>
          </a:p>
        </p:txBody>
      </p:sp>
      <p:sp>
        <p:nvSpPr>
          <p:cNvPr id="47" name="Rectangle 31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965440" y="3167074"/>
            <a:ext cx="184912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 i="1">
                <a:solidFill>
                  <a:srgbClr val="259E5A"/>
                </a:solidFill>
                <a:latin typeface="Arial" charset="0"/>
              </a:rPr>
              <a:t>Inhoud</a:t>
            </a:r>
          </a:p>
          <a:p>
            <a:pPr algn="ctr"/>
            <a:r>
              <a:rPr lang="nl-NL" sz="1400" i="1">
                <a:solidFill>
                  <a:srgbClr val="259E5A"/>
                </a:solidFill>
                <a:latin typeface="Arial" charset="0"/>
              </a:rPr>
              <a:t>Commitment</a:t>
            </a:r>
          </a:p>
          <a:p>
            <a:pPr algn="ctr"/>
            <a:r>
              <a:rPr lang="nl-NL" sz="1400" i="1">
                <a:solidFill>
                  <a:srgbClr val="259E5A"/>
                </a:solidFill>
                <a:latin typeface="Arial" charset="0"/>
              </a:rPr>
              <a:t>Gezamenlijkheid</a:t>
            </a:r>
          </a:p>
        </p:txBody>
      </p:sp>
      <p:sp>
        <p:nvSpPr>
          <p:cNvPr id="48" name="Rectangle 97"/>
          <p:cNvSpPr>
            <a:spLocks noChangeArrowheads="1"/>
          </p:cNvSpPr>
          <p:nvPr/>
        </p:nvSpPr>
        <p:spPr bwMode="auto">
          <a:xfrm>
            <a:off x="6614160" y="2433648"/>
            <a:ext cx="25603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1400">
                <a:solidFill>
                  <a:srgbClr val="24478E"/>
                </a:solidFill>
                <a:latin typeface="Arial" charset="0"/>
              </a:rPr>
              <a:t>Hoe gedeeld is de ambitie van de partners?</a:t>
            </a:r>
          </a:p>
        </p:txBody>
      </p:sp>
      <p:sp>
        <p:nvSpPr>
          <p:cNvPr id="49" name="Titel 1"/>
          <p:cNvSpPr txBox="1">
            <a:spLocks/>
          </p:cNvSpPr>
          <p:nvPr/>
        </p:nvSpPr>
        <p:spPr>
          <a:xfrm>
            <a:off x="5285865" y="287869"/>
            <a:ext cx="6883785" cy="5786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300" kern="1200" baseline="0">
                <a:solidFill>
                  <a:srgbClr val="6F6F6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NL" sz="2800">
                <a:solidFill>
                  <a:srgbClr val="189D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Condities voor kansrijke samenwerking</a:t>
            </a:r>
          </a:p>
        </p:txBody>
      </p:sp>
    </p:spTree>
    <p:extLst>
      <p:ext uri="{BB962C8B-B14F-4D97-AF65-F5344CB8AC3E}">
        <p14:creationId xmlns:p14="http://schemas.microsoft.com/office/powerpoint/2010/main" val="143336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/>
          <p:nvPr/>
        </p:nvSpPr>
        <p:spPr>
          <a:xfrm>
            <a:off x="8050993" y="1790813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8099245" y="5763210"/>
            <a:ext cx="4296857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455900" y="743228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2916860" y="6894446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209621" y="4131330"/>
            <a:ext cx="4108999" cy="2067604"/>
          </a:xfrm>
          <a:prstGeom prst="rect">
            <a:avLst/>
          </a:prstGeom>
          <a:solidFill>
            <a:srgbClr val="4F81BD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8105401" y="1798413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Hebben we een echt gedeelde ambitie?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In hoeverre zijn we het hierover eens?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Gaan we er echt voor?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8167116" y="5822152"/>
            <a:ext cx="51793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Wat zijn de eigen motieven en belangen van de partners?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In hoeverre zijn deze besproken en inzichtelijk?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Win-win? Doen we recht aan de verschillen?</a:t>
            </a:r>
          </a:p>
          <a:p>
            <a:pPr defTabSz="640093"/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6" name="Tekstvak 35"/>
          <p:cNvSpPr txBox="1"/>
          <p:nvPr/>
        </p:nvSpPr>
        <p:spPr>
          <a:xfrm>
            <a:off x="2943272" y="6866285"/>
            <a:ext cx="3890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Hebben we goed team?</a:t>
            </a:r>
          </a:p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Bespreken we de onderlinge relaties? </a:t>
            </a:r>
          </a:p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Geven we elkaar feedback?</a:t>
            </a:r>
          </a:p>
          <a:p>
            <a:pPr defTabSz="640093"/>
            <a:endParaRPr lang="nl-NL" sz="126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179882" y="4142010"/>
            <a:ext cx="3890900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Is de samenwerking goed georganiseerd?</a:t>
            </a:r>
          </a:p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Is er sprake van daadkracht en draagvlak?</a:t>
            </a:r>
          </a:p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Komen we afspraken na?</a:t>
            </a:r>
          </a:p>
          <a:p>
            <a:pPr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2436155" y="758719"/>
            <a:ext cx="3890900" cy="144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Bewandelen we de goede weg samen?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Zit er verdieping in de samenwerking?</a:t>
            </a:r>
          </a:p>
          <a:p>
            <a:pPr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Monitoren we de samenwerking?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endParaRPr lang="nl-NL" sz="1260" dirty="0">
              <a:solidFill>
                <a:prstClr val="white">
                  <a:lumMod val="50000"/>
                </a:prstClr>
              </a:solidFill>
              <a:latin typeface="Arial"/>
            </a:endParaRP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  <a:p>
            <a:pPr marL="240034" indent="-240034" defTabSz="640093">
              <a:buFont typeface="Arial" panose="020B0604020202020204" pitchFamily="34" charset="0"/>
              <a:buChar char="•"/>
            </a:pPr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pPr/>
              <a:t>2</a:t>
            </a:fld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13660" y="1013460"/>
            <a:ext cx="7556500" cy="755650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13660" y="1020128"/>
            <a:ext cx="7556500" cy="7556500"/>
          </a:xfrm>
          <a:prstGeom prst="rect">
            <a:avLst/>
          </a:prstGeom>
        </p:spPr>
      </p:pic>
      <p:sp>
        <p:nvSpPr>
          <p:cNvPr id="11" name="Text Box 10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34354" y="4560831"/>
            <a:ext cx="1182370" cy="39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960" b="1" dirty="0">
                <a:solidFill>
                  <a:srgbClr val="1F9ED7"/>
                </a:solidFill>
                <a:latin typeface="Arial" charset="0"/>
              </a:rPr>
              <a:t>Ambitie</a:t>
            </a:r>
          </a:p>
        </p:txBody>
      </p:sp>
      <p:sp>
        <p:nvSpPr>
          <p:cNvPr id="12" name="Text Box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332319" y="5052004"/>
            <a:ext cx="1206817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rgbClr val="FFFFFF"/>
                </a:solidFill>
                <a:latin typeface="Arial" charset="0"/>
              </a:rPr>
              <a:t>Belangen</a:t>
            </a:r>
          </a:p>
        </p:txBody>
      </p:sp>
      <p:sp>
        <p:nvSpPr>
          <p:cNvPr id="13" name="Text Box 1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03253" y="6047684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>
                <a:solidFill>
                  <a:srgbClr val="FFFFFF"/>
                </a:solidFill>
                <a:latin typeface="Arial" charset="0"/>
              </a:rPr>
              <a:t>Relatie</a:t>
            </a:r>
          </a:p>
        </p:txBody>
      </p:sp>
      <p:sp>
        <p:nvSpPr>
          <p:cNvPr id="14" name="Text Box 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109694" y="4974216"/>
            <a:ext cx="142240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>
                <a:solidFill>
                  <a:srgbClr val="FFFFFF"/>
                </a:solidFill>
                <a:latin typeface="Arial" charset="0"/>
              </a:rPr>
              <a:t>Organisatie</a:t>
            </a:r>
          </a:p>
        </p:txBody>
      </p:sp>
      <p:sp>
        <p:nvSpPr>
          <p:cNvPr id="15" name="Text Box 1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03128" y="3247334"/>
            <a:ext cx="982345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l-NL" sz="1540" b="1" dirty="0">
                <a:solidFill>
                  <a:schemeClr val="bg1"/>
                </a:solidFill>
                <a:latin typeface="Arial" charset="0"/>
              </a:rPr>
              <a:t>Proces</a:t>
            </a:r>
          </a:p>
        </p:txBody>
      </p:sp>
      <p:sp>
        <p:nvSpPr>
          <p:cNvPr id="16" name="Titel 1"/>
          <p:cNvSpPr txBox="1">
            <a:spLocks/>
          </p:cNvSpPr>
          <p:nvPr/>
        </p:nvSpPr>
        <p:spPr>
          <a:xfrm>
            <a:off x="5790374" y="80694"/>
            <a:ext cx="6883785" cy="5786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300" kern="1200" baseline="0">
                <a:solidFill>
                  <a:srgbClr val="6F6F6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NL" sz="2800" dirty="0">
                <a:solidFill>
                  <a:srgbClr val="189D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scan</a:t>
            </a:r>
          </a:p>
        </p:txBody>
      </p:sp>
      <p:sp>
        <p:nvSpPr>
          <p:cNvPr id="17" name="AutoShape 2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327585" y="2002475"/>
            <a:ext cx="1904682" cy="884555"/>
          </a:xfrm>
          <a:prstGeom prst="wedgeRectCallout">
            <a:avLst>
              <a:gd name="adj1" fmla="val -92435"/>
              <a:gd name="adj2" fmla="val 25022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640093"/>
            <a:endParaRPr lang="nl-NL" sz="154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18" name="Text Box 4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98042" y="7176453"/>
            <a:ext cx="28848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640093"/>
            <a:endParaRPr lang="nl-NL" sz="1400">
              <a:solidFill>
                <a:srgbClr val="EEECE1"/>
              </a:solidFill>
              <a:latin typeface="Arial"/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1747363" y="2444752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51901" y="5953646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11439298" y="3559481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11505286" y="7412739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1931380" y="7603874"/>
            <a:ext cx="1050920" cy="912090"/>
          </a:xfrm>
          <a:prstGeom prst="rect">
            <a:avLst/>
          </a:prstGeom>
          <a:solidFill>
            <a:srgbClr val="9BBB59">
              <a:lumMod val="20000"/>
              <a:lumOff val="80000"/>
              <a:alpha val="62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40093"/>
            <a:endParaRPr lang="nl-NL" sz="3528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180665" y="5961295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2068727" y="7592539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1883198" y="2444750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11562337" y="3535252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 dirty="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11634048" y="7449075"/>
            <a:ext cx="79339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093"/>
            <a:r>
              <a:rPr lang="nl-NL" sz="1260">
                <a:solidFill>
                  <a:prstClr val="white">
                    <a:lumMod val="50000"/>
                  </a:prstClr>
                </a:solidFill>
                <a:latin typeface="Arial"/>
              </a:rPr>
              <a:t>Cijfer</a:t>
            </a:r>
          </a:p>
        </p:txBody>
      </p:sp>
    </p:spTree>
    <p:extLst>
      <p:ext uri="{BB962C8B-B14F-4D97-AF65-F5344CB8AC3E}">
        <p14:creationId xmlns:p14="http://schemas.microsoft.com/office/powerpoint/2010/main" val="407056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6BC2E2D5-E27A-03A8-D8F7-2D44922029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t="1522" r="3669"/>
          <a:stretch/>
        </p:blipFill>
        <p:spPr>
          <a:xfrm>
            <a:off x="2256790" y="418716"/>
            <a:ext cx="9909810" cy="9182484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5B348A-4DB1-C18C-C08F-CA978BED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BC65-B684-4C2A-BFF8-2A515BAEC762}" type="datetime1">
              <a:rPr lang="nl-NL" smtClean="0"/>
              <a:pPr/>
              <a:t>20-12-2023</a:t>
            </a:fld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8AE1CE8-AF31-53B9-645B-B2AC6BBD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A917-A63B-4C26-AD9D-93897ADCCBFC}" type="slidenum">
              <a:rPr lang="nl-NL" smtClean="0"/>
              <a:pPr/>
              <a:t>3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2ABFB01-640B-E4FB-172F-4015FB7A1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857" y="7844922"/>
            <a:ext cx="2342243" cy="1565145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DEEAD42C-E729-48B0-230C-DE95135772AD}"/>
              </a:ext>
            </a:extLst>
          </p:cNvPr>
          <p:cNvSpPr txBox="1">
            <a:spLocks/>
          </p:cNvSpPr>
          <p:nvPr/>
        </p:nvSpPr>
        <p:spPr>
          <a:xfrm>
            <a:off x="5790374" y="80694"/>
            <a:ext cx="6883785" cy="5786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300" kern="1200" baseline="0">
                <a:solidFill>
                  <a:srgbClr val="6F6F6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NL" sz="2800" dirty="0">
                <a:solidFill>
                  <a:srgbClr val="189D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Halen - brengen</a:t>
            </a:r>
          </a:p>
        </p:txBody>
      </p:sp>
    </p:spTree>
    <p:extLst>
      <p:ext uri="{BB962C8B-B14F-4D97-AF65-F5344CB8AC3E}">
        <p14:creationId xmlns:p14="http://schemas.microsoft.com/office/powerpoint/2010/main" val="22459845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3,125"/>
  <p:tag name="ITEMTOP" val="262,25"/>
  <p:tag name="ITEMBREEDTE" val="73,875"/>
  <p:tag name="ITEMHOOGTE" val="22,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46,75"/>
  <p:tag name="ITEMTOP" val="60,25"/>
  <p:tag name="ITEMBREEDTE" val="113,25"/>
  <p:tag name="ITEMHOOGTE" val="47,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52,75"/>
  <p:tag name="ITEMTOP" val="97,125"/>
  <p:tag name="ITEMBREEDTE" val="136,125"/>
  <p:tag name="ITEMHOOGTE" val="33,7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30,125"/>
  <p:tag name="ITEMTOP" val="64,5"/>
  <p:tag name="ITEMBREEDTE" val="130,375"/>
  <p:tag name="ITEMHOOGTE" val="33,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92,5"/>
  <p:tag name="ITEMTOP" val="321"/>
  <p:tag name="ITEMBREEDTE" val="113,375"/>
  <p:tag name="ITEMHOOGTE" val="33,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96,875"/>
  <p:tag name="ITEMTOP" val="497,125"/>
  <p:tag name="ITEMBREEDTE" val="136"/>
  <p:tag name="ITEMHOOGTE" val="33,7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72,875"/>
  <p:tag name="ITEMTOP" val="497,125"/>
  <p:tag name="ITEMBREEDTE" val="150,25"/>
  <p:tag name="ITEMHOOGTE" val="33,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75,375"/>
  <p:tag name="ITEMTOP" val="357,875"/>
  <p:tag name="ITEMBREEDTE" val="170,125"/>
  <p:tag name="ITEMHOOGTE" val="33,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6,875"/>
  <p:tag name="ITEMTOP" val="64,375"/>
  <p:tag name="ITEMBREEDTE" val="150,25"/>
  <p:tag name="ITEMHOOGTE" val="33,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oject"/>
  <p:tag name="PREFIXTEKST" val="Twynstra_Studiocode"/>
  <p:tag name="ITEMLINKS" val="90"/>
  <p:tag name="ITEMTOP" val="426"/>
  <p:tag name="ITEMBREEDTE" val="180,25"/>
  <p:tag name="ITEMHOOGTE" val="1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,625"/>
  <p:tag name="ITEMTOP" val="357,875"/>
  <p:tag name="ITEMBREEDTE" val="127,75"/>
  <p:tag name="ITEMHOOGTE" val="33,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293"/>
  <p:tag name="ITEMBREEDTE" val="75,375"/>
  <p:tag name="ITEMHOOGTE" val="22,8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9,75"/>
  <p:tag name="ITEMTOP" val="321"/>
  <p:tag name="ITEMBREEDTE" val="102,125"/>
  <p:tag name="ITEMHOOGTE" val="33,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-2,875"/>
  <p:tag name="ITEMTOP" val="97,125"/>
  <p:tag name="ITEMBREEDTE" val="170,125"/>
  <p:tag name="ITEMHOOGTE" val="33,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58,25"/>
  <p:tag name="ITEMTOP" val="369,875"/>
  <p:tag name="ITEMBREEDTE" val="86,625"/>
  <p:tag name="ITEMHOOGTE" val="33,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32,75"/>
  <p:tag name="ITEMTOP" val="299"/>
  <p:tag name="ITEMBREEDTE" val="92,125"/>
  <p:tag name="ITEMHOOGTE" val="33,62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16,25"/>
  <p:tag name="ITEMTOP" val="235,25"/>
  <p:tag name="ITEMBREEDTE" val="108,5"/>
  <p:tag name="ITEMHOOGTE" val="41,8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70,375"/>
  <p:tag name="ITEMTOP" val="408,875"/>
  <p:tag name="ITEMBREEDTE" val="87,25"/>
  <p:tag name="ITEMHOOGTE" val="4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19,25"/>
  <p:tag name="ITEMTOP" val="453,75"/>
  <p:tag name="ITEMBREEDTE" val="80,25"/>
  <p:tag name="ITEMHOOGTE" val="40,7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39"/>
  <p:tag name="ITEMTOP" val="400,375"/>
  <p:tag name="ITEMBREEDTE" val="120,375"/>
  <p:tag name="ITEMHOOGTE" val="6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57,125"/>
  <p:tag name="ITEMTOP" val="63"/>
  <p:tag name="ITEMBREEDTE" val="104,625"/>
  <p:tag name="ITEMHOOGTE" val="4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01,125"/>
  <p:tag name="ITEMTOP" val="241,875"/>
  <p:tag name="ITEMBREEDTE" val="84,875"/>
  <p:tag name="ITEMHOOGTE" val="33,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7,5"/>
  <p:tag name="ITEMTOP" val="355,25"/>
  <p:tag name="ITEMBREEDTE" val="61,375"/>
  <p:tag name="ITEMHOOGTE" val="22,8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504,625"/>
  <p:tag name="ITEMTOP" val="293"/>
  <p:tag name="ITEMBREEDTE" val="66"/>
  <p:tag name="ITEMHOOGTE" val="47,8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53,5"/>
  <p:tag name="ITEMTOP" val="368"/>
  <p:tag name="ITEMBREEDTE" val="101,5"/>
  <p:tag name="ITEMHOOGTE" val="40,87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63,375"/>
  <p:tag name="ITEMTOP" val="161,625"/>
  <p:tag name="ITEMBREEDTE" val="115,5"/>
  <p:tag name="ITEMHOOGTE" val="40,87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3,125"/>
  <p:tag name="ITEMTOP" val="262,25"/>
  <p:tag name="ITEMBREEDTE" val="73,875"/>
  <p:tag name="ITEMHOOGTE" val="22,87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293"/>
  <p:tag name="ITEMBREEDTE" val="75,375"/>
  <p:tag name="ITEMHOOGTE" val="22,87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327,5"/>
  <p:tag name="ITEMTOP" val="355,25"/>
  <p:tag name="ITEMBREEDTE" val="61,375"/>
  <p:tag name="ITEMHOOGTE" val="22,87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15,375"/>
  <p:tag name="ITEMTOP" val="288,125"/>
  <p:tag name="ITEMBREEDTE" val="88,875"/>
  <p:tag name="ITEMHOOGTE" val="22,87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65"/>
  <p:tag name="ITEMTOP" val="180,125"/>
  <p:tag name="ITEMBREEDTE" val="61,375"/>
  <p:tag name="ITEMHOOGTE" val="22,87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102,75"/>
  <p:tag name="ITEMBREEDTE" val="119"/>
  <p:tag name="ITEMHOOGTE" val="55,2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oject"/>
  <p:tag name="PREFIXTEKST" val="Twynstra_Studiocode"/>
  <p:tag name="ITEMLINKS" val="90"/>
  <p:tag name="ITEMTOP" val="426"/>
  <p:tag name="ITEMBREEDTE" val="180,25"/>
  <p:tag name="ITEMHOOGTE" val="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15,375"/>
  <p:tag name="ITEMTOP" val="288,125"/>
  <p:tag name="ITEMBREEDTE" val="88,875"/>
  <p:tag name="ITEMHOOGTE" val="22,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265"/>
  <p:tag name="ITEMTOP" val="180,125"/>
  <p:tag name="ITEMBREEDTE" val="61,375"/>
  <p:tag name="ITEMHOOGTE" val="22,8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102,75"/>
  <p:tag name="ITEMBREEDTE" val="119"/>
  <p:tag name="ITEMHOOGTE" val="55,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36"/>
  <p:tag name="ITEMTOP" val="161,75"/>
  <p:tag name="ITEMBREEDTE" val="117,25"/>
  <p:tag name="ITEMHOOGTE" val="4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165,875"/>
  <p:tag name="ITEMTOP" val="112,125"/>
  <p:tag name="ITEMBREEDTE" val="111"/>
  <p:tag name="ITEMHOOGTE" val="38,3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TEMLINKS" val="416,75"/>
  <p:tag name="ITEMTOP" val="102,75"/>
  <p:tag name="ITEMBREEDTE" val="119"/>
  <p:tag name="ITEMHOOGTE" val="55,25"/>
</p:tagLst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E424918B87974BADF1B300285B8049" ma:contentTypeVersion="13" ma:contentTypeDescription="Een nieuw document maken." ma:contentTypeScope="" ma:versionID="dfe0e045eb02e4400d59668d07aa037e">
  <xsd:schema xmlns:xsd="http://www.w3.org/2001/XMLSchema" xmlns:xs="http://www.w3.org/2001/XMLSchema" xmlns:p="http://schemas.microsoft.com/office/2006/metadata/properties" xmlns:ns2="0f90f9b9-9dc5-478d-9585-7f2e01e1ec2f" xmlns:ns3="24094943-21f7-44aa-833a-2de9e2bda690" targetNamespace="http://schemas.microsoft.com/office/2006/metadata/properties" ma:root="true" ma:fieldsID="83abd819da151ae78e62a2299f5cd6a3" ns2:_="" ns3:_="">
    <xsd:import namespace="0f90f9b9-9dc5-478d-9585-7f2e01e1ec2f"/>
    <xsd:import namespace="24094943-21f7-44aa-833a-2de9e2bda6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0f9b9-9dc5-478d-9585-7f2e01e1ec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ca23ca66-ed1b-406e-80a5-395a6c7515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94943-21f7-44aa-833a-2de9e2bda69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9068bed-215f-473c-86e9-66f1deea4c08}" ma:internalName="TaxCatchAll" ma:showField="CatchAllData" ma:web="24094943-21f7-44aa-833a-2de9e2bda6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90f9b9-9dc5-478d-9585-7f2e01e1ec2f">
      <Terms xmlns="http://schemas.microsoft.com/office/infopath/2007/PartnerControls"/>
    </lcf76f155ced4ddcb4097134ff3c332f>
    <TaxCatchAll xmlns="24094943-21f7-44aa-833a-2de9e2bda690" xsi:nil="true"/>
  </documentManagement>
</p:properties>
</file>

<file path=customXml/itemProps1.xml><?xml version="1.0" encoding="utf-8"?>
<ds:datastoreItem xmlns:ds="http://schemas.openxmlformats.org/officeDocument/2006/customXml" ds:itemID="{127B1BC2-27A0-4DC8-8605-550D42D98C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989B30-A28E-4C43-9113-D7299A27D59F}"/>
</file>

<file path=customXml/itemProps3.xml><?xml version="1.0" encoding="utf-8"?>
<ds:datastoreItem xmlns:ds="http://schemas.openxmlformats.org/officeDocument/2006/customXml" ds:itemID="{DD70E90D-BFB8-417D-AE65-E2F073128AC4}">
  <ds:schemaRefs>
    <ds:schemaRef ds:uri="http://purl.org/dc/terms/"/>
    <ds:schemaRef ds:uri="http://purl.org/dc/elements/1.1/"/>
    <ds:schemaRef ds:uri="a6564d50-8c58-431d-ae20-7469d5385b40"/>
    <ds:schemaRef ds:uri="http://schemas.microsoft.com/office/2006/documentManagement/types"/>
    <ds:schemaRef ds:uri="7abaf1c0-9aaa-4578-9f37-eaa7d732633a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282</Words>
  <Application>Microsoft Office PowerPoint</Application>
  <PresentationFormat>A3 (297 x 420 mm)</PresentationFormat>
  <Paragraphs>121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Avenir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Wilfrid Opheij</cp:lastModifiedBy>
  <cp:revision>1</cp:revision>
  <dcterms:modified xsi:type="dcterms:W3CDTF">2023-12-20T15:01:58Z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0x010100AD18A904E16E5B41A6156C1821AFBFC7</vt:lpwstr>
  </property>
  <property fmtid="{D5CDD505-2E9C-101B-9397-08002B2CF9AE}" pid="3" name="MediaServiceImageTags">
    <vt:lpwstr/>
  </property>
</Properties>
</file>