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1670" r:id="rId2"/>
    <p:sldId id="1673" r:id="rId3"/>
  </p:sldIdLst>
  <p:sldSz cx="12192000" cy="6858000"/>
  <p:notesSz cx="6858000" cy="9144000"/>
  <p:custDataLst>
    <p:tags r:id="rId5"/>
  </p:custDataLst>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77D478-76E1-814C-8CEF-6F7CED3F442E}" v="2" dt="2023-08-21T14:27:30.2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195" autoAdjust="0"/>
    <p:restoredTop sz="94660"/>
  </p:normalViewPr>
  <p:slideViewPr>
    <p:cSldViewPr snapToGrid="0">
      <p:cViewPr varScale="1">
        <p:scale>
          <a:sx n="109" d="100"/>
          <a:sy n="109" d="100"/>
        </p:scale>
        <p:origin x="30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10" Type="http://schemas.microsoft.com/office/2015/10/relationships/revisionInfo" Target="revisionInfo.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D58C7D-CBE4-4500-B1C8-CCBC2E4DCD05}" type="datetimeFigureOut">
              <a:rPr lang="nl-NL" smtClean="0"/>
              <a:t>06-10-2023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3960D6-CA19-4BE9-8E52-95F1A6A25DE0}" type="slidenum">
              <a:rPr lang="nl-NL" smtClean="0"/>
              <a:t>‹nr.›</a:t>
            </a:fld>
            <a:endParaRPr lang="nl-NL"/>
          </a:p>
        </p:txBody>
      </p:sp>
    </p:spTree>
    <p:extLst>
      <p:ext uri="{BB962C8B-B14F-4D97-AF65-F5344CB8AC3E}">
        <p14:creationId xmlns:p14="http://schemas.microsoft.com/office/powerpoint/2010/main" val="1377148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664705B-BA61-44C3-B827-071B55B257D1}"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2664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664705B-BA61-44C3-B827-071B55B257D1}"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848241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Master" Target="../slideMasters/slideMaster1.xml"/><Relationship Id="rId4" Type="http://schemas.openxmlformats.org/officeDocument/2006/relationships/image" Target="../media/image11.jpe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gif"/><Relationship Id="rId7" Type="http://schemas.openxmlformats.org/officeDocument/2006/relationships/image" Target="../media/image11.jpeg"/><Relationship Id="rId2" Type="http://schemas.openxmlformats.org/officeDocument/2006/relationships/image" Target="../media/image4.gif"/><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gif"/></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gif"/><Relationship Id="rId7" Type="http://schemas.openxmlformats.org/officeDocument/2006/relationships/image" Target="../media/image11.jpeg"/><Relationship Id="rId2" Type="http://schemas.openxmlformats.org/officeDocument/2006/relationships/image" Target="../media/image4.gif"/><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gif"/></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gif"/></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Master" Target="../slideMasters/slideMaster1.xml"/><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Master" Target="../slideMasters/slideMaster1.xml"/><Relationship Id="rId5" Type="http://schemas.openxmlformats.org/officeDocument/2006/relationships/image" Target="../media/image3.sv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4.gif"/></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21.emf"/></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4.gif"/></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4.gif"/></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4.gif"/></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3.svg"/><Relationship Id="rId4"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3.svg"/><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Blanco">
    <p:spTree>
      <p:nvGrpSpPr>
        <p:cNvPr id="1" name=""/>
        <p:cNvGrpSpPr/>
        <p:nvPr/>
      </p:nvGrpSpPr>
      <p:grpSpPr>
        <a:xfrm>
          <a:off x="0" y="0"/>
          <a:ext cx="0" cy="0"/>
          <a:chOff x="0" y="0"/>
          <a:chExt cx="0" cy="0"/>
        </a:xfrm>
      </p:grpSpPr>
      <p:sp>
        <p:nvSpPr>
          <p:cNvPr id="6" name="Rectangle 3">
            <a:extLst>
              <a:ext uri="{FF2B5EF4-FFF2-40B4-BE49-F238E27FC236}">
                <a16:creationId xmlns:a16="http://schemas.microsoft.com/office/drawing/2014/main" id="{20B8CDF4-463C-49A4-AB31-5818F8BEE00B}"/>
              </a:ext>
            </a:extLst>
          </p:cNvPr>
          <p:cNvSpPr/>
          <p:nvPr userDrawn="1"/>
        </p:nvSpPr>
        <p:spPr>
          <a:xfrm>
            <a:off x="-3432629" y="-2157046"/>
            <a:ext cx="19057258" cy="111720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 name="Rectangle 106">
            <a:extLst>
              <a:ext uri="{FF2B5EF4-FFF2-40B4-BE49-F238E27FC236}">
                <a16:creationId xmlns:a16="http://schemas.microsoft.com/office/drawing/2014/main" id="{5CCFF727-AEA4-47F9-8031-DD6F1286F7A5}"/>
              </a:ext>
            </a:extLst>
          </p:cNvPr>
          <p:cNvSpPr>
            <a:spLocks noChangeArrowheads="1"/>
          </p:cNvSpPr>
          <p:nvPr userDrawn="1"/>
        </p:nvSpPr>
        <p:spPr bwMode="gray">
          <a:xfrm>
            <a:off x="-2463800" y="5123528"/>
            <a:ext cx="2329217" cy="1734472"/>
          </a:xfrm>
          <a:prstGeom prst="rect">
            <a:avLst/>
          </a:prstGeom>
          <a:solidFill>
            <a:schemeClr val="bg1">
              <a:lumMod val="95000"/>
            </a:schemeClr>
          </a:solidFill>
          <a:ln>
            <a:noFill/>
          </a:ln>
          <a:effectLst/>
        </p:spPr>
        <p:txBody>
          <a:bodyPr wrap="square" lIns="144000" tIns="144000" rIns="144000" bIns="180000" anchor="b" anchorCtr="0">
            <a:spAutoFit/>
          </a:bodyPr>
          <a:lstStyle/>
          <a:p>
            <a:pPr marL="0" marR="0" lvl="0" indent="0" algn="l" defTabSz="914400" rtl="0" eaLnBrk="1" fontAlgn="auto" latinLnBrk="0" hangingPunct="1">
              <a:lnSpc>
                <a:spcPct val="95000"/>
              </a:lnSpc>
              <a:spcBef>
                <a:spcPts val="600"/>
              </a:spcBef>
              <a:spcAft>
                <a:spcPts val="0"/>
              </a:spcAft>
              <a:buClrTx/>
              <a:buSzTx/>
              <a:buFontTx/>
              <a:buNone/>
              <a:tabLst>
                <a:tab pos="1141413" algn="l"/>
              </a:tabLst>
              <a:defRPr/>
            </a:pPr>
            <a:r>
              <a:rPr kumimoji="0" lang="nl-NL" altLang="en-US" sz="1100" b="1" i="0" u="none" strike="noStrike" kern="1200" cap="none" spc="-10" normalizeH="0" baseline="0" noProof="0">
                <a:ln>
                  <a:noFill/>
                </a:ln>
                <a:solidFill>
                  <a:schemeClr val="tx1"/>
                </a:solidFill>
                <a:effectLst/>
                <a:uLnTx/>
                <a:uFillTx/>
                <a:latin typeface="Open Sans"/>
                <a:ea typeface="+mn-ea"/>
                <a:cs typeface="+mn-cs"/>
              </a:rPr>
              <a:t>Dia opnieuw instellen (reset)</a:t>
            </a: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0" marR="0" lvl="0" indent="0" algn="l" defTabSz="914400" rtl="0" eaLnBrk="1" fontAlgn="auto" latinLnBrk="0" hangingPunct="1">
              <a:lnSpc>
                <a:spcPct val="95000"/>
              </a:lnSpc>
              <a:spcBef>
                <a:spcPts val="600"/>
              </a:spcBef>
              <a:spcAft>
                <a:spcPts val="0"/>
              </a:spcAft>
              <a:buClrTx/>
              <a:buSzTx/>
              <a:buFont typeface="+mj-lt"/>
              <a:buNone/>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Onder de tab ‘Start’ staat linksboven naast de knop nieuwe dia een knop ‘Opnieuw instellen’. Als deze knop wordt ingedrukt stelt de slide alles opnieuw in naar de goede huisstijl (kleuren, lettergroottes, afbeelding plaatsing e.d.).</a:t>
            </a:r>
          </a:p>
        </p:txBody>
      </p:sp>
      <p:pic>
        <p:nvPicPr>
          <p:cNvPr id="5" name="Graphic 4">
            <a:extLst>
              <a:ext uri="{FF2B5EF4-FFF2-40B4-BE49-F238E27FC236}">
                <a16:creationId xmlns:a16="http://schemas.microsoft.com/office/drawing/2014/main" id="{4C432A31-AC2C-42F8-AA98-FE17AEF8BD4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76264" y="6053515"/>
            <a:ext cx="1591200" cy="461517"/>
          </a:xfrm>
          <a:prstGeom prst="rect">
            <a:avLst/>
          </a:prstGeom>
        </p:spPr>
      </p:pic>
      <p:sp>
        <p:nvSpPr>
          <p:cNvPr id="2" name="Slide Number Placeholder 1">
            <a:extLst>
              <a:ext uri="{FF2B5EF4-FFF2-40B4-BE49-F238E27FC236}">
                <a16:creationId xmlns:a16="http://schemas.microsoft.com/office/drawing/2014/main" id="{829997C1-E4B4-4F6A-A6B6-B0F7679BF5F1}"/>
              </a:ext>
            </a:extLst>
          </p:cNvPr>
          <p:cNvSpPr>
            <a:spLocks noGrp="1"/>
          </p:cNvSpPr>
          <p:nvPr>
            <p:ph type="sldNum" sz="quarter" idx="10"/>
          </p:nvPr>
        </p:nvSpPr>
        <p:spPr/>
        <p:txBody>
          <a:bodyPr/>
          <a:lstStyle/>
          <a:p>
            <a:fld id="{5A195573-6125-40C3-AA0C-3AC6CFB9F86B}" type="slidenum">
              <a:rPr lang="en-US" smtClean="0"/>
              <a:pPr/>
              <a:t>‹nr.›</a:t>
            </a:fld>
            <a:endParaRPr lang="en-US"/>
          </a:p>
        </p:txBody>
      </p:sp>
    </p:spTree>
    <p:extLst>
      <p:ext uri="{BB962C8B-B14F-4D97-AF65-F5344CB8AC3E}">
        <p14:creationId xmlns:p14="http://schemas.microsoft.com/office/powerpoint/2010/main" val="1287917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koloms inhou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619125" y="457495"/>
            <a:ext cx="10975975" cy="659242"/>
          </a:xfrm>
        </p:spPr>
        <p:txBody>
          <a:bodyPr>
            <a:noAutofit/>
          </a:bodyPr>
          <a:lstStyle>
            <a:lvl1pPr>
              <a:defRPr/>
            </a:lvl1pPr>
          </a:lstStyle>
          <a:p>
            <a:r>
              <a:rPr lang="nl-NL" noProof="0"/>
              <a:t>Klik om titel toe te voegen</a:t>
            </a:r>
          </a:p>
        </p:txBody>
      </p:sp>
      <p:sp>
        <p:nvSpPr>
          <p:cNvPr id="11" name="Text Placeholder 12">
            <a:extLst>
              <a:ext uri="{FF2B5EF4-FFF2-40B4-BE49-F238E27FC236}">
                <a16:creationId xmlns:a16="http://schemas.microsoft.com/office/drawing/2014/main" id="{BF03EF43-1CE9-43B9-9D99-256AC413D31E}"/>
              </a:ext>
            </a:extLst>
          </p:cNvPr>
          <p:cNvSpPr>
            <a:spLocks noGrp="1"/>
          </p:cNvSpPr>
          <p:nvPr>
            <p:ph type="body" sz="quarter" idx="10" hasCustomPrompt="1"/>
          </p:nvPr>
        </p:nvSpPr>
        <p:spPr>
          <a:xfrm>
            <a:off x="619125" y="1476375"/>
            <a:ext cx="5330825" cy="4320000"/>
          </a:xfrm>
        </p:spPr>
        <p:txBody>
          <a:bodyPr tIns="36000">
            <a:noAutofit/>
          </a:bodyPr>
          <a:lstStyle>
            <a:lvl1pPr>
              <a:lnSpc>
                <a:spcPct val="90000"/>
              </a:lnSpc>
              <a:spcBef>
                <a:spcPts val="0"/>
              </a:spcBef>
              <a:spcAft>
                <a:spcPts val="0"/>
              </a:spcAft>
              <a:defRPr sz="1800" b="1">
                <a:solidFill>
                  <a:schemeClr val="tx2"/>
                </a:solidFill>
              </a:defRPr>
            </a:lvl1pPr>
            <a:lvl2pPr marL="0" indent="0">
              <a:lnSpc>
                <a:spcPct val="90000"/>
              </a:lnSpc>
              <a:spcBef>
                <a:spcPts val="0"/>
              </a:spcBef>
              <a:spcAft>
                <a:spcPts val="0"/>
              </a:spcAft>
              <a:buNone/>
              <a:defRPr sz="1800">
                <a:solidFill>
                  <a:schemeClr val="bg2"/>
                </a:solidFill>
              </a:defRPr>
            </a:lvl2pPr>
            <a:lvl3pPr marL="0" indent="0">
              <a:lnSpc>
                <a:spcPct val="90000"/>
              </a:lnSpc>
              <a:spcBef>
                <a:spcPts val="0"/>
              </a:spcBef>
              <a:spcAft>
                <a:spcPts val="0"/>
              </a:spcAft>
              <a:buNone/>
              <a:defRPr sz="1800">
                <a:solidFill>
                  <a:schemeClr val="tx1"/>
                </a:solidFill>
              </a:defRPr>
            </a:lvl3pPr>
            <a:lvl4pPr marL="180975" indent="-180975">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4pPr>
            <a:lvl5pPr marL="36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5pPr>
            <a:lvl6pPr marL="54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6pPr>
            <a:lvl7pPr marL="72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7pPr>
            <a:lvl8pPr marL="90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8pPr>
            <a:lvl9pPr marL="108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9pPr>
          </a:lstStyle>
          <a:p>
            <a:pPr lvl="0"/>
            <a:r>
              <a:rPr lang="nl-NL" noProof="0"/>
              <a:t>Klik om kop toe te voegen</a:t>
            </a:r>
          </a:p>
          <a:p>
            <a:pPr lvl="1"/>
            <a:r>
              <a:rPr lang="nl-NL" noProof="0" err="1"/>
              <a:t>Subkop</a:t>
            </a:r>
            <a:endParaRPr lang="nl-NL" noProof="0"/>
          </a:p>
          <a:p>
            <a:pPr lvl="2"/>
            <a:r>
              <a:rPr lang="nl-NL" noProof="0"/>
              <a:t>Body tekst </a:t>
            </a:r>
          </a:p>
          <a:p>
            <a:pPr lvl="3"/>
            <a:r>
              <a:rPr lang="nl-NL" noProof="0" err="1"/>
              <a:t>Bullet</a:t>
            </a:r>
            <a:r>
              <a:rPr lang="nl-NL" noProof="0"/>
              <a:t> niveau 1</a:t>
            </a:r>
          </a:p>
          <a:p>
            <a:pPr lvl="4"/>
            <a:r>
              <a:rPr lang="nl-NL" noProof="0" err="1"/>
              <a:t>Bullet</a:t>
            </a:r>
            <a:r>
              <a:rPr lang="nl-NL" noProof="0"/>
              <a:t> niveau 2</a:t>
            </a:r>
          </a:p>
          <a:p>
            <a:pPr lvl="5"/>
            <a:r>
              <a:rPr lang="nl-NL" noProof="0" err="1"/>
              <a:t>Bullet</a:t>
            </a:r>
            <a:r>
              <a:rPr lang="nl-NL" noProof="0"/>
              <a:t> niveau 3</a:t>
            </a:r>
          </a:p>
          <a:p>
            <a:pPr lvl="6"/>
            <a:r>
              <a:rPr lang="nl-NL" noProof="0" err="1"/>
              <a:t>Bullet</a:t>
            </a:r>
            <a:r>
              <a:rPr lang="nl-NL" noProof="0"/>
              <a:t> niveau 4</a:t>
            </a:r>
          </a:p>
          <a:p>
            <a:pPr lvl="7"/>
            <a:r>
              <a:rPr lang="nl-NL" noProof="0" err="1"/>
              <a:t>Bullet</a:t>
            </a:r>
            <a:r>
              <a:rPr lang="nl-NL" noProof="0"/>
              <a:t> niveau 5</a:t>
            </a:r>
          </a:p>
          <a:p>
            <a:pPr lvl="8"/>
            <a:r>
              <a:rPr lang="nl-NL" noProof="0" err="1"/>
              <a:t>Bullet</a:t>
            </a:r>
            <a:r>
              <a:rPr lang="nl-NL" noProof="0"/>
              <a:t> niveau 6</a:t>
            </a:r>
          </a:p>
        </p:txBody>
      </p:sp>
      <p:sp>
        <p:nvSpPr>
          <p:cNvPr id="15" name="Text Placeholder 12">
            <a:extLst>
              <a:ext uri="{FF2B5EF4-FFF2-40B4-BE49-F238E27FC236}">
                <a16:creationId xmlns:a16="http://schemas.microsoft.com/office/drawing/2014/main" id="{79C41B6F-A534-4BD9-9984-FECBB4CC7474}"/>
              </a:ext>
            </a:extLst>
          </p:cNvPr>
          <p:cNvSpPr>
            <a:spLocks noGrp="1"/>
          </p:cNvSpPr>
          <p:nvPr>
            <p:ph type="body" sz="quarter" idx="11" hasCustomPrompt="1"/>
          </p:nvPr>
        </p:nvSpPr>
        <p:spPr>
          <a:xfrm>
            <a:off x="6264275" y="1476375"/>
            <a:ext cx="5330825" cy="4320000"/>
          </a:xfrm>
        </p:spPr>
        <p:txBody>
          <a:bodyPr tIns="36000">
            <a:noAutofit/>
          </a:bodyPr>
          <a:lstStyle>
            <a:lvl1pPr>
              <a:lnSpc>
                <a:spcPct val="90000"/>
              </a:lnSpc>
              <a:spcBef>
                <a:spcPts val="0"/>
              </a:spcBef>
              <a:spcAft>
                <a:spcPts val="0"/>
              </a:spcAft>
              <a:defRPr sz="1800" b="1">
                <a:solidFill>
                  <a:schemeClr val="tx2"/>
                </a:solidFill>
              </a:defRPr>
            </a:lvl1pPr>
            <a:lvl2pPr marL="0" indent="0">
              <a:lnSpc>
                <a:spcPct val="90000"/>
              </a:lnSpc>
              <a:spcBef>
                <a:spcPts val="0"/>
              </a:spcBef>
              <a:spcAft>
                <a:spcPts val="0"/>
              </a:spcAft>
              <a:buNone/>
              <a:defRPr sz="1800">
                <a:solidFill>
                  <a:schemeClr val="bg2"/>
                </a:solidFill>
              </a:defRPr>
            </a:lvl2pPr>
            <a:lvl3pPr marL="0" indent="0">
              <a:lnSpc>
                <a:spcPct val="90000"/>
              </a:lnSpc>
              <a:spcBef>
                <a:spcPts val="0"/>
              </a:spcBef>
              <a:spcAft>
                <a:spcPts val="0"/>
              </a:spcAft>
              <a:buNone/>
              <a:defRPr sz="1800">
                <a:solidFill>
                  <a:schemeClr val="tx1"/>
                </a:solidFill>
              </a:defRPr>
            </a:lvl3pPr>
            <a:lvl4pPr marL="180975" indent="-180975">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4pPr>
            <a:lvl5pPr marL="36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5pPr>
            <a:lvl6pPr marL="54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6pPr>
            <a:lvl7pPr marL="72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7pPr>
            <a:lvl8pPr marL="90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8pPr>
            <a:lvl9pPr marL="108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9pPr>
          </a:lstStyle>
          <a:p>
            <a:pPr lvl="0"/>
            <a:r>
              <a:rPr lang="nl-NL" noProof="0"/>
              <a:t>Klik om kop toe te voegen</a:t>
            </a:r>
          </a:p>
          <a:p>
            <a:pPr lvl="1"/>
            <a:r>
              <a:rPr lang="nl-NL" noProof="0" err="1"/>
              <a:t>Subkop</a:t>
            </a:r>
            <a:endParaRPr lang="nl-NL" noProof="0"/>
          </a:p>
          <a:p>
            <a:pPr lvl="2"/>
            <a:r>
              <a:rPr lang="nl-NL" noProof="0"/>
              <a:t>Body tekst </a:t>
            </a:r>
          </a:p>
          <a:p>
            <a:pPr lvl="3"/>
            <a:r>
              <a:rPr lang="nl-NL" noProof="0" err="1"/>
              <a:t>Bullet</a:t>
            </a:r>
            <a:r>
              <a:rPr lang="nl-NL" noProof="0"/>
              <a:t> niveau 1</a:t>
            </a:r>
          </a:p>
          <a:p>
            <a:pPr lvl="4"/>
            <a:r>
              <a:rPr lang="nl-NL" noProof="0" err="1"/>
              <a:t>Bullet</a:t>
            </a:r>
            <a:r>
              <a:rPr lang="nl-NL" noProof="0"/>
              <a:t> niveau 2</a:t>
            </a:r>
          </a:p>
          <a:p>
            <a:pPr lvl="5"/>
            <a:r>
              <a:rPr lang="nl-NL" noProof="0" err="1"/>
              <a:t>Bullet</a:t>
            </a:r>
            <a:r>
              <a:rPr lang="nl-NL" noProof="0"/>
              <a:t> niveau 3</a:t>
            </a:r>
          </a:p>
          <a:p>
            <a:pPr lvl="6"/>
            <a:r>
              <a:rPr lang="nl-NL" noProof="0" err="1"/>
              <a:t>Bullet</a:t>
            </a:r>
            <a:r>
              <a:rPr lang="nl-NL" noProof="0"/>
              <a:t> niveau 4</a:t>
            </a:r>
          </a:p>
          <a:p>
            <a:pPr lvl="7"/>
            <a:r>
              <a:rPr lang="nl-NL" noProof="0" err="1"/>
              <a:t>Bullet</a:t>
            </a:r>
            <a:r>
              <a:rPr lang="nl-NL" noProof="0"/>
              <a:t> niveau 5</a:t>
            </a:r>
          </a:p>
          <a:p>
            <a:pPr lvl="8"/>
            <a:r>
              <a:rPr lang="nl-NL" noProof="0" err="1"/>
              <a:t>Bullet</a:t>
            </a:r>
            <a:r>
              <a:rPr lang="nl-NL" noProof="0"/>
              <a:t> niveau 6</a:t>
            </a:r>
          </a:p>
        </p:txBody>
      </p:sp>
      <p:grpSp>
        <p:nvGrpSpPr>
          <p:cNvPr id="27" name="Groep 26">
            <a:extLst>
              <a:ext uri="{FF2B5EF4-FFF2-40B4-BE49-F238E27FC236}">
                <a16:creationId xmlns:a16="http://schemas.microsoft.com/office/drawing/2014/main" id="{11B9781A-04F6-47DE-A461-DE883D73C801}"/>
              </a:ext>
            </a:extLst>
          </p:cNvPr>
          <p:cNvGrpSpPr/>
          <p:nvPr userDrawn="1"/>
        </p:nvGrpSpPr>
        <p:grpSpPr>
          <a:xfrm>
            <a:off x="-2463800" y="0"/>
            <a:ext cx="2329217" cy="2718588"/>
            <a:chOff x="-2463800" y="0"/>
            <a:chExt cx="2329217" cy="2718588"/>
          </a:xfrm>
        </p:grpSpPr>
        <p:sp>
          <p:nvSpPr>
            <p:cNvPr id="28" name="Rectangle 106">
              <a:extLst>
                <a:ext uri="{FF2B5EF4-FFF2-40B4-BE49-F238E27FC236}">
                  <a16:creationId xmlns:a16="http://schemas.microsoft.com/office/drawing/2014/main" id="{60DC901B-1F3B-46B9-B420-4E591AA3051B}"/>
                </a:ext>
              </a:extLst>
            </p:cNvPr>
            <p:cNvSpPr>
              <a:spLocks noChangeArrowheads="1"/>
            </p:cNvSpPr>
            <p:nvPr userDrawn="1"/>
          </p:nvSpPr>
          <p:spPr bwMode="gray">
            <a:xfrm>
              <a:off x="-2463800" y="0"/>
              <a:ext cx="2329217" cy="2718588"/>
            </a:xfrm>
            <a:prstGeom prst="rect">
              <a:avLst/>
            </a:prstGeom>
            <a:solidFill>
              <a:schemeClr val="bg1">
                <a:lumMod val="95000"/>
              </a:schemeClr>
            </a:solidFill>
            <a:ln>
              <a:noFill/>
            </a:ln>
            <a:effectLst/>
          </p:spPr>
          <p:txBody>
            <a:bodyPr wrap="square" lIns="144000" tIns="144000" rIns="144000" bIns="180000" anchor="t">
              <a:spAutoFit/>
            </a:bodyPr>
            <a:lstStyle/>
            <a:p>
              <a:pPr marL="0" indent="0">
                <a:lnSpc>
                  <a:spcPct val="95000"/>
                </a:lnSpc>
                <a:spcBef>
                  <a:spcPts val="600"/>
                </a:spcBef>
                <a:tabLst>
                  <a:tab pos="1141413" algn="l"/>
                </a:tabLst>
              </a:pPr>
              <a:r>
                <a:rPr lang="nl-NL" altLang="en-US" sz="1100" b="1" spc="-10" baseline="0" noProof="0">
                  <a:solidFill>
                    <a:schemeClr val="tx1"/>
                  </a:solidFill>
                  <a:latin typeface="+mn-lt"/>
                </a:rPr>
                <a:t>Kop, </a:t>
              </a:r>
              <a:r>
                <a:rPr lang="nl-NL" altLang="en-US" sz="1100" b="1" spc="-10" baseline="0" noProof="0" err="1">
                  <a:solidFill>
                    <a:schemeClr val="tx1"/>
                  </a:solidFill>
                  <a:latin typeface="+mn-lt"/>
                </a:rPr>
                <a:t>subkop</a:t>
              </a:r>
              <a:r>
                <a:rPr lang="nl-NL" altLang="en-US" sz="1100" b="1" spc="-10" baseline="0" noProof="0">
                  <a:solidFill>
                    <a:schemeClr val="tx1"/>
                  </a:solidFill>
                  <a:latin typeface="+mn-lt"/>
                </a:rPr>
                <a:t> of </a:t>
              </a:r>
              <a:br>
                <a:rPr lang="nl-NL" altLang="en-US" sz="1100" b="1" spc="-10" baseline="0" noProof="0">
                  <a:solidFill>
                    <a:schemeClr val="tx1"/>
                  </a:solidFill>
                  <a:latin typeface="+mn-lt"/>
                </a:rPr>
              </a:br>
              <a:r>
                <a:rPr lang="nl-NL" altLang="en-US" sz="1100" b="1" spc="-10" baseline="0" noProof="0" err="1">
                  <a:solidFill>
                    <a:schemeClr val="tx1"/>
                  </a:solidFill>
                  <a:latin typeface="+mn-lt"/>
                </a:rPr>
                <a:t>bullets</a:t>
              </a:r>
              <a:r>
                <a:rPr lang="nl-NL" altLang="en-US" sz="1100" b="1" spc="-10" baseline="0" noProof="0">
                  <a:solidFill>
                    <a:schemeClr val="tx1"/>
                  </a:solidFill>
                  <a:latin typeface="+mn-lt"/>
                </a:rPr>
                <a:t> aanmaken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lang="nl-NL" altLang="en-US" sz="1000" spc="-10" baseline="0" noProof="0">
                  <a:solidFill>
                    <a:schemeClr val="tx1"/>
                  </a:solidFill>
                  <a:latin typeface="+mn-lt"/>
                </a:rPr>
                <a:t>Via ‘</a:t>
              </a:r>
              <a:r>
                <a:rPr kumimoji="0" lang="nl-NL" altLang="en-US" sz="1000" b="0" i="0" u="none" strike="noStrike" kern="1200" cap="none" spc="-10" normalizeH="0" baseline="0" noProof="0">
                  <a:ln>
                    <a:noFill/>
                  </a:ln>
                  <a:solidFill>
                    <a:schemeClr val="tx1"/>
                  </a:solidFill>
                  <a:effectLst/>
                  <a:uLnTx/>
                  <a:uFillTx/>
                  <a:latin typeface="Open Sans"/>
                  <a:ea typeface="+mn-ea"/>
                  <a:cs typeface="+mn-cs"/>
                </a:rPr>
                <a:t>Start’ &gt; ‘Alinea’ kun je van tekst een kop, </a:t>
              </a:r>
              <a:r>
                <a:rPr kumimoji="0" lang="nl-NL" altLang="en-US" sz="1000" b="0" i="0" u="none" strike="noStrike" kern="1200" cap="none" spc="-10" normalizeH="0" baseline="0" noProof="0" err="1">
                  <a:ln>
                    <a:noFill/>
                  </a:ln>
                  <a:solidFill>
                    <a:schemeClr val="tx1"/>
                  </a:solidFill>
                  <a:effectLst/>
                  <a:uLnTx/>
                  <a:uFillTx/>
                  <a:latin typeface="Open Sans"/>
                  <a:ea typeface="+mn-ea"/>
                  <a:cs typeface="+mn-cs"/>
                </a:rPr>
                <a:t>subkop</a:t>
              </a:r>
              <a:r>
                <a:rPr kumimoji="0" lang="nl-NL" altLang="en-US" sz="1000" b="0" i="0" u="none" strike="noStrike" kern="1200" cap="none" spc="-10" normalizeH="0" baseline="0" noProof="0">
                  <a:ln>
                    <a:noFill/>
                  </a:ln>
                  <a:solidFill>
                    <a:schemeClr val="tx1"/>
                  </a:solidFill>
                  <a:effectLst/>
                  <a:uLnTx/>
                  <a:uFillTx/>
                  <a:latin typeface="Open Sans"/>
                  <a:ea typeface="+mn-ea"/>
                  <a:cs typeface="+mn-cs"/>
                </a:rPr>
                <a:t> of </a:t>
              </a:r>
              <a:r>
                <a:rPr kumimoji="0" lang="nl-NL" altLang="en-US" sz="1000" b="0" i="0" u="none" strike="noStrike" kern="1200" cap="none" spc="-10" normalizeH="0" baseline="0" noProof="0" err="1">
                  <a:ln>
                    <a:noFill/>
                  </a:ln>
                  <a:solidFill>
                    <a:schemeClr val="tx1"/>
                  </a:solidFill>
                  <a:effectLst/>
                  <a:uLnTx/>
                  <a:uFillTx/>
                  <a:latin typeface="Open Sans"/>
                  <a:ea typeface="+mn-ea"/>
                  <a:cs typeface="+mn-cs"/>
                </a:rPr>
                <a:t>bullets</a:t>
              </a:r>
              <a:r>
                <a:rPr kumimoji="0" lang="nl-NL" altLang="en-US" sz="1000" b="0" i="0" u="none" strike="noStrike" kern="1200" cap="none" spc="-10" normalizeH="0" baseline="0" noProof="0">
                  <a:ln>
                    <a:noFill/>
                  </a:ln>
                  <a:solidFill>
                    <a:schemeClr val="tx1"/>
                  </a:solidFill>
                  <a:effectLst/>
                  <a:uLnTx/>
                  <a:uFillTx/>
                  <a:latin typeface="Open Sans"/>
                  <a:ea typeface="+mn-ea"/>
                  <a:cs typeface="+mn-cs"/>
                </a:rPr>
                <a:t> maken in de juiste huisstijl</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Ga voor de tekst staan die je wilt aanpassen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Met het pijltje naar links, verlaag je het niveau. Met het pijltje naar </a:t>
              </a:r>
              <a:r>
                <a:rPr lang="nl-NL" altLang="en-US" sz="1000" spc="-10" baseline="0" noProof="0">
                  <a:solidFill>
                    <a:schemeClr val="tx1"/>
                  </a:solidFill>
                  <a:latin typeface="+mn-lt"/>
                </a:rPr>
                <a:t>rechts, verhoog je het niveau</a:t>
              </a:r>
            </a:p>
          </p:txBody>
        </p:sp>
        <p:grpSp>
          <p:nvGrpSpPr>
            <p:cNvPr id="29" name="Group 22">
              <a:extLst>
                <a:ext uri="{FF2B5EF4-FFF2-40B4-BE49-F238E27FC236}">
                  <a16:creationId xmlns:a16="http://schemas.microsoft.com/office/drawing/2014/main" id="{82427DA8-D4BB-4557-9561-11410C947889}"/>
                </a:ext>
              </a:extLst>
            </p:cNvPr>
            <p:cNvGrpSpPr/>
            <p:nvPr userDrawn="1"/>
          </p:nvGrpSpPr>
          <p:grpSpPr>
            <a:xfrm>
              <a:off x="-2318863" y="1050055"/>
              <a:ext cx="2044800" cy="534731"/>
              <a:chOff x="-2108199" y="3333735"/>
              <a:chExt cx="2314576" cy="605280"/>
            </a:xfrm>
          </p:grpSpPr>
          <p:grpSp>
            <p:nvGrpSpPr>
              <p:cNvPr id="30" name="Group 9">
                <a:extLst>
                  <a:ext uri="{FF2B5EF4-FFF2-40B4-BE49-F238E27FC236}">
                    <a16:creationId xmlns:a16="http://schemas.microsoft.com/office/drawing/2014/main" id="{6379DDA6-5E1B-479E-9909-00306D11551B}"/>
                  </a:ext>
                </a:extLst>
              </p:cNvPr>
              <p:cNvGrpSpPr/>
              <p:nvPr userDrawn="1"/>
            </p:nvGrpSpPr>
            <p:grpSpPr>
              <a:xfrm>
                <a:off x="-2108199" y="3333735"/>
                <a:ext cx="2314576" cy="605280"/>
                <a:chOff x="-1062434" y="2679700"/>
                <a:chExt cx="2314576" cy="605280"/>
              </a:xfrm>
            </p:grpSpPr>
            <p:pic>
              <p:nvPicPr>
                <p:cNvPr id="32" name="Picture 5">
                  <a:extLst>
                    <a:ext uri="{FF2B5EF4-FFF2-40B4-BE49-F238E27FC236}">
                      <a16:creationId xmlns:a16="http://schemas.microsoft.com/office/drawing/2014/main" id="{CC985201-CA17-48C4-AB94-F2CF609D5914}"/>
                    </a:ext>
                  </a:extLst>
                </p:cNvPr>
                <p:cNvPicPr>
                  <a:picLocks noChangeAspect="1"/>
                </p:cNvPicPr>
                <p:nvPr userDrawn="1"/>
              </p:nvPicPr>
              <p:blipFill rotWithShape="1">
                <a:blip r:embed="rId2"/>
                <a:srcRect l="29631" t="6122" r="51385" b="84783"/>
                <a:stretch/>
              </p:blipFill>
              <p:spPr>
                <a:xfrm>
                  <a:off x="-1062434" y="2679700"/>
                  <a:ext cx="2314576" cy="605280"/>
                </a:xfrm>
                <a:prstGeom prst="rect">
                  <a:avLst/>
                </a:prstGeom>
                <a:noFill/>
                <a:ln>
                  <a:noFill/>
                </a:ln>
                <a:effectLst>
                  <a:outerShdw blurRad="63500" sx="102000" sy="102000" algn="ctr" rotWithShape="0">
                    <a:prstClr val="black">
                      <a:alpha val="40000"/>
                    </a:prstClr>
                  </a:outerShdw>
                </a:effectLst>
              </p:spPr>
            </p:pic>
            <p:sp>
              <p:nvSpPr>
                <p:cNvPr id="33" name="Rectangle 21">
                  <a:extLst>
                    <a:ext uri="{FF2B5EF4-FFF2-40B4-BE49-F238E27FC236}">
                      <a16:creationId xmlns:a16="http://schemas.microsoft.com/office/drawing/2014/main" id="{CAA7EE08-8684-4178-8E75-391EFE130C9A}"/>
                    </a:ext>
                  </a:extLst>
                </p:cNvPr>
                <p:cNvSpPr/>
                <p:nvPr userDrawn="1"/>
              </p:nvSpPr>
              <p:spPr bwMode="gray">
                <a:xfrm>
                  <a:off x="-518929" y="2752725"/>
                  <a:ext cx="305212" cy="140494"/>
                </a:xfrm>
                <a:prstGeom prst="rect">
                  <a:avLst/>
                </a:prstGeom>
                <a:solidFill>
                  <a:srgbClr val="92D050">
                    <a:alpha val="30000"/>
                  </a:srgbClr>
                </a:solidFill>
                <a:ln w="63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err="1">
                    <a:solidFill>
                      <a:schemeClr val="tx1"/>
                    </a:solidFill>
                  </a:endParaRPr>
                </a:p>
              </p:txBody>
            </p:sp>
          </p:grpSp>
          <p:sp>
            <p:nvSpPr>
              <p:cNvPr id="31" name="Graphic 19" descr="Close with solid fill">
                <a:extLst>
                  <a:ext uri="{FF2B5EF4-FFF2-40B4-BE49-F238E27FC236}">
                    <a16:creationId xmlns:a16="http://schemas.microsoft.com/office/drawing/2014/main" id="{AF2582DB-38B0-4321-A92F-1C3A1721DE13}"/>
                  </a:ext>
                </a:extLst>
              </p:cNvPr>
              <p:cNvSpPr/>
              <p:nvPr userDrawn="1"/>
            </p:nvSpPr>
            <p:spPr>
              <a:xfrm>
                <a:off x="-2079108" y="3406854"/>
                <a:ext cx="140400" cy="140400"/>
              </a:xfrm>
              <a:custGeom>
                <a:avLst/>
                <a:gdLst>
                  <a:gd name="connsiteX0" fmla="*/ 674370 w 674370"/>
                  <a:gd name="connsiteY0" fmla="*/ 80963 h 674370"/>
                  <a:gd name="connsiteX1" fmla="*/ 593408 w 674370"/>
                  <a:gd name="connsiteY1" fmla="*/ 0 h 674370"/>
                  <a:gd name="connsiteX2" fmla="*/ 337185 w 674370"/>
                  <a:gd name="connsiteY2" fmla="*/ 256223 h 674370"/>
                  <a:gd name="connsiteX3" fmla="*/ 80963 w 674370"/>
                  <a:gd name="connsiteY3" fmla="*/ 0 h 674370"/>
                  <a:gd name="connsiteX4" fmla="*/ 0 w 674370"/>
                  <a:gd name="connsiteY4" fmla="*/ 80963 h 674370"/>
                  <a:gd name="connsiteX5" fmla="*/ 256223 w 674370"/>
                  <a:gd name="connsiteY5" fmla="*/ 337185 h 674370"/>
                  <a:gd name="connsiteX6" fmla="*/ 0 w 674370"/>
                  <a:gd name="connsiteY6" fmla="*/ 593408 h 674370"/>
                  <a:gd name="connsiteX7" fmla="*/ 80963 w 674370"/>
                  <a:gd name="connsiteY7" fmla="*/ 674370 h 674370"/>
                  <a:gd name="connsiteX8" fmla="*/ 337185 w 674370"/>
                  <a:gd name="connsiteY8" fmla="*/ 418148 h 674370"/>
                  <a:gd name="connsiteX9" fmla="*/ 593408 w 674370"/>
                  <a:gd name="connsiteY9" fmla="*/ 674370 h 674370"/>
                  <a:gd name="connsiteX10" fmla="*/ 674370 w 674370"/>
                  <a:gd name="connsiteY10" fmla="*/ 593408 h 674370"/>
                  <a:gd name="connsiteX11" fmla="*/ 418148 w 674370"/>
                  <a:gd name="connsiteY11" fmla="*/ 337185 h 67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4370" h="674370">
                    <a:moveTo>
                      <a:pt x="674370" y="80963"/>
                    </a:moveTo>
                    <a:lnTo>
                      <a:pt x="593408" y="0"/>
                    </a:lnTo>
                    <a:lnTo>
                      <a:pt x="337185" y="256223"/>
                    </a:lnTo>
                    <a:lnTo>
                      <a:pt x="80963" y="0"/>
                    </a:lnTo>
                    <a:lnTo>
                      <a:pt x="0" y="80963"/>
                    </a:lnTo>
                    <a:lnTo>
                      <a:pt x="256223" y="337185"/>
                    </a:lnTo>
                    <a:lnTo>
                      <a:pt x="0" y="593408"/>
                    </a:lnTo>
                    <a:lnTo>
                      <a:pt x="80963" y="674370"/>
                    </a:lnTo>
                    <a:lnTo>
                      <a:pt x="337185" y="418148"/>
                    </a:lnTo>
                    <a:lnTo>
                      <a:pt x="593408" y="674370"/>
                    </a:lnTo>
                    <a:lnTo>
                      <a:pt x="674370" y="593408"/>
                    </a:lnTo>
                    <a:lnTo>
                      <a:pt x="418148" y="337185"/>
                    </a:lnTo>
                    <a:close/>
                  </a:path>
                </a:pathLst>
              </a:custGeom>
              <a:solidFill>
                <a:srgbClr val="FF0000">
                  <a:alpha val="30000"/>
                </a:srgbClr>
              </a:solidFill>
              <a:ln w="6350" cap="flat">
                <a:solidFill>
                  <a:srgbClr val="FF0000"/>
                </a:solidFill>
                <a:prstDash val="solid"/>
                <a:miter/>
              </a:ln>
            </p:spPr>
            <p:txBody>
              <a:bodyPr rtlCol="0" anchor="ctr"/>
              <a:lstStyle/>
              <a:p>
                <a:endParaRPr lang="nl-NL">
                  <a:solidFill>
                    <a:schemeClr val="tx1"/>
                  </a:solidFill>
                </a:endParaRPr>
              </a:p>
            </p:txBody>
          </p:sp>
        </p:grpSp>
      </p:grpSp>
      <p:sp>
        <p:nvSpPr>
          <p:cNvPr id="5" name="Slide Number Placeholder 4">
            <a:extLst>
              <a:ext uri="{FF2B5EF4-FFF2-40B4-BE49-F238E27FC236}">
                <a16:creationId xmlns:a16="http://schemas.microsoft.com/office/drawing/2014/main" id="{2A484065-0AA2-4FEF-9C7E-2E004F682004}"/>
              </a:ext>
            </a:extLst>
          </p:cNvPr>
          <p:cNvSpPr>
            <a:spLocks noGrp="1"/>
          </p:cNvSpPr>
          <p:nvPr>
            <p:ph type="sldNum" sz="quarter" idx="12"/>
          </p:nvPr>
        </p:nvSpPr>
        <p:spPr/>
        <p:txBody>
          <a:bodyPr/>
          <a:lstStyle/>
          <a:p>
            <a:fld id="{5A195573-6125-40C3-AA0C-3AC6CFB9F86B}" type="slidenum">
              <a:rPr lang="en-US" smtClean="0"/>
              <a:pPr/>
              <a:t>‹nr.›</a:t>
            </a:fld>
            <a:endParaRPr lang="en-US"/>
          </a:p>
        </p:txBody>
      </p:sp>
    </p:spTree>
    <p:extLst>
      <p:ext uri="{BB962C8B-B14F-4D97-AF65-F5344CB8AC3E}">
        <p14:creationId xmlns:p14="http://schemas.microsoft.com/office/powerpoint/2010/main" val="3069316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houd met blauw tekstk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619125" y="457495"/>
            <a:ext cx="10975975" cy="659242"/>
          </a:xfrm>
        </p:spPr>
        <p:txBody>
          <a:bodyPr>
            <a:noAutofit/>
          </a:bodyPr>
          <a:lstStyle>
            <a:lvl1pPr>
              <a:defRPr/>
            </a:lvl1pPr>
          </a:lstStyle>
          <a:p>
            <a:r>
              <a:rPr lang="nl-NL" noProof="0"/>
              <a:t>Klik om titel toe te voegen</a:t>
            </a:r>
          </a:p>
        </p:txBody>
      </p:sp>
      <p:sp>
        <p:nvSpPr>
          <p:cNvPr id="13" name="Text Placeholder 12">
            <a:extLst>
              <a:ext uri="{FF2B5EF4-FFF2-40B4-BE49-F238E27FC236}">
                <a16:creationId xmlns:a16="http://schemas.microsoft.com/office/drawing/2014/main" id="{B886690E-8997-48D4-A839-FDFABFF3AD38}"/>
              </a:ext>
            </a:extLst>
          </p:cNvPr>
          <p:cNvSpPr>
            <a:spLocks noGrp="1"/>
          </p:cNvSpPr>
          <p:nvPr>
            <p:ph type="body" sz="quarter" idx="10" hasCustomPrompt="1"/>
          </p:nvPr>
        </p:nvSpPr>
        <p:spPr>
          <a:xfrm>
            <a:off x="619125" y="1476375"/>
            <a:ext cx="5330825" cy="3981450"/>
          </a:xfrm>
        </p:spPr>
        <p:txBody>
          <a:bodyPr tIns="36000">
            <a:noAutofit/>
          </a:bodyPr>
          <a:lstStyle>
            <a:lvl1pPr>
              <a:lnSpc>
                <a:spcPct val="90000"/>
              </a:lnSpc>
              <a:spcBef>
                <a:spcPts val="0"/>
              </a:spcBef>
              <a:spcAft>
                <a:spcPts val="0"/>
              </a:spcAft>
              <a:defRPr sz="1800" b="1">
                <a:solidFill>
                  <a:schemeClr val="tx2"/>
                </a:solidFill>
              </a:defRPr>
            </a:lvl1pPr>
            <a:lvl2pPr marL="0" indent="0">
              <a:lnSpc>
                <a:spcPct val="90000"/>
              </a:lnSpc>
              <a:spcBef>
                <a:spcPts val="0"/>
              </a:spcBef>
              <a:spcAft>
                <a:spcPts val="0"/>
              </a:spcAft>
              <a:buNone/>
              <a:defRPr sz="1800">
                <a:solidFill>
                  <a:schemeClr val="bg2"/>
                </a:solidFill>
              </a:defRPr>
            </a:lvl2pPr>
            <a:lvl3pPr marL="0" indent="0">
              <a:lnSpc>
                <a:spcPct val="90000"/>
              </a:lnSpc>
              <a:spcBef>
                <a:spcPts val="0"/>
              </a:spcBef>
              <a:spcAft>
                <a:spcPts val="0"/>
              </a:spcAft>
              <a:buNone/>
              <a:defRPr sz="1800">
                <a:solidFill>
                  <a:schemeClr val="tx1"/>
                </a:solidFill>
              </a:defRPr>
            </a:lvl3pPr>
            <a:lvl4pPr marL="180975" indent="-180975">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4pPr>
            <a:lvl5pPr marL="36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5pPr>
            <a:lvl6pPr marL="54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6pPr>
            <a:lvl7pPr marL="72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7pPr>
            <a:lvl8pPr marL="90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8pPr>
            <a:lvl9pPr marL="108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9pPr>
          </a:lstStyle>
          <a:p>
            <a:pPr lvl="0"/>
            <a:r>
              <a:rPr lang="nl-NL" noProof="0"/>
              <a:t>Klik om kop toe te voegen</a:t>
            </a:r>
          </a:p>
          <a:p>
            <a:pPr lvl="1"/>
            <a:r>
              <a:rPr lang="nl-NL" noProof="0" err="1"/>
              <a:t>Subkop</a:t>
            </a:r>
            <a:endParaRPr lang="nl-NL" noProof="0"/>
          </a:p>
          <a:p>
            <a:pPr lvl="2"/>
            <a:r>
              <a:rPr lang="nl-NL" noProof="0"/>
              <a:t>Body tekst </a:t>
            </a:r>
          </a:p>
          <a:p>
            <a:pPr lvl="3"/>
            <a:r>
              <a:rPr lang="nl-NL" noProof="0" err="1"/>
              <a:t>Bullet</a:t>
            </a:r>
            <a:r>
              <a:rPr lang="nl-NL" noProof="0"/>
              <a:t> niveau 1</a:t>
            </a:r>
          </a:p>
          <a:p>
            <a:pPr lvl="4"/>
            <a:r>
              <a:rPr lang="nl-NL" noProof="0" err="1"/>
              <a:t>Bullet</a:t>
            </a:r>
            <a:r>
              <a:rPr lang="nl-NL" noProof="0"/>
              <a:t> niveau 2</a:t>
            </a:r>
          </a:p>
          <a:p>
            <a:pPr lvl="5"/>
            <a:r>
              <a:rPr lang="nl-NL" noProof="0" err="1"/>
              <a:t>Bullet</a:t>
            </a:r>
            <a:r>
              <a:rPr lang="nl-NL" noProof="0"/>
              <a:t> niveau 3</a:t>
            </a:r>
          </a:p>
          <a:p>
            <a:pPr lvl="6"/>
            <a:r>
              <a:rPr lang="nl-NL" noProof="0" err="1"/>
              <a:t>Bullet</a:t>
            </a:r>
            <a:r>
              <a:rPr lang="nl-NL" noProof="0"/>
              <a:t> niveau 4</a:t>
            </a:r>
          </a:p>
          <a:p>
            <a:pPr lvl="7"/>
            <a:r>
              <a:rPr lang="nl-NL" noProof="0" err="1"/>
              <a:t>Bullet</a:t>
            </a:r>
            <a:r>
              <a:rPr lang="nl-NL" noProof="0"/>
              <a:t> niveau 5</a:t>
            </a:r>
          </a:p>
          <a:p>
            <a:pPr lvl="8"/>
            <a:r>
              <a:rPr lang="nl-NL" noProof="0" err="1"/>
              <a:t>Bullet</a:t>
            </a:r>
            <a:r>
              <a:rPr lang="nl-NL" noProof="0"/>
              <a:t> niveau 6</a:t>
            </a:r>
          </a:p>
        </p:txBody>
      </p:sp>
      <p:sp>
        <p:nvSpPr>
          <p:cNvPr id="12" name="Text Placeholder 12">
            <a:extLst>
              <a:ext uri="{FF2B5EF4-FFF2-40B4-BE49-F238E27FC236}">
                <a16:creationId xmlns:a16="http://schemas.microsoft.com/office/drawing/2014/main" id="{1576DDBD-8C74-4D66-A41E-01436CB28752}"/>
              </a:ext>
            </a:extLst>
          </p:cNvPr>
          <p:cNvSpPr>
            <a:spLocks noGrp="1"/>
          </p:cNvSpPr>
          <p:nvPr>
            <p:ph type="body" sz="quarter" idx="12" hasCustomPrompt="1"/>
          </p:nvPr>
        </p:nvSpPr>
        <p:spPr>
          <a:xfrm>
            <a:off x="6242050" y="1476375"/>
            <a:ext cx="5330825" cy="3981449"/>
          </a:xfrm>
          <a:blipFill>
            <a:blip r:embed="rId2"/>
            <a:stretch>
              <a:fillRect/>
            </a:stretch>
          </a:blipFill>
        </p:spPr>
        <p:txBody>
          <a:bodyPr lIns="180000" tIns="180000" rIns="180000" bIns="180000">
            <a:noAutofit/>
          </a:bodyPr>
          <a:lstStyle>
            <a:lvl1pPr>
              <a:lnSpc>
                <a:spcPct val="90000"/>
              </a:lnSpc>
              <a:spcBef>
                <a:spcPts val="0"/>
              </a:spcBef>
              <a:spcAft>
                <a:spcPts val="0"/>
              </a:spcAft>
              <a:defRPr sz="1800" b="1">
                <a:solidFill>
                  <a:schemeClr val="tx1"/>
                </a:solidFill>
              </a:defRPr>
            </a:lvl1pPr>
            <a:lvl2pPr marL="0" indent="0">
              <a:lnSpc>
                <a:spcPct val="90000"/>
              </a:lnSpc>
              <a:spcBef>
                <a:spcPts val="0"/>
              </a:spcBef>
              <a:spcAft>
                <a:spcPts val="0"/>
              </a:spcAft>
              <a:buNone/>
              <a:defRPr sz="1800">
                <a:solidFill>
                  <a:schemeClr val="tx1"/>
                </a:solidFill>
              </a:defRPr>
            </a:lvl2pPr>
            <a:lvl3pPr marL="180975" indent="-180975">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3pPr>
            <a:lvl4pPr marL="360000" indent="-180975">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4pPr>
            <a:lvl5pPr marL="54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5pPr>
            <a:lvl6pPr marL="72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6pPr>
            <a:lvl7pPr marL="90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7pPr>
            <a:lvl8pPr marL="108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8pPr>
          </a:lstStyle>
          <a:p>
            <a:pPr lvl="0"/>
            <a:r>
              <a:rPr lang="nl-NL" noProof="0"/>
              <a:t>Klik om kop toe te voegen</a:t>
            </a:r>
          </a:p>
          <a:p>
            <a:pPr lvl="1"/>
            <a:r>
              <a:rPr lang="nl-NL" noProof="0"/>
              <a:t>Body tekst</a:t>
            </a:r>
          </a:p>
          <a:p>
            <a:pPr lvl="2"/>
            <a:r>
              <a:rPr lang="nl-NL" noProof="0" err="1"/>
              <a:t>Bullet</a:t>
            </a:r>
            <a:r>
              <a:rPr lang="nl-NL" noProof="0"/>
              <a:t> niveau 1</a:t>
            </a:r>
          </a:p>
          <a:p>
            <a:pPr lvl="3"/>
            <a:r>
              <a:rPr lang="nl-NL" noProof="0" err="1"/>
              <a:t>Bullet</a:t>
            </a:r>
            <a:r>
              <a:rPr lang="nl-NL" noProof="0"/>
              <a:t> niveau 2</a:t>
            </a:r>
          </a:p>
          <a:p>
            <a:pPr lvl="4"/>
            <a:r>
              <a:rPr lang="nl-NL" noProof="0" err="1"/>
              <a:t>Bullet</a:t>
            </a:r>
            <a:r>
              <a:rPr lang="nl-NL" noProof="0"/>
              <a:t> niveau 3</a:t>
            </a:r>
          </a:p>
          <a:p>
            <a:pPr lvl="5"/>
            <a:r>
              <a:rPr lang="nl-NL" noProof="0" err="1"/>
              <a:t>Bullet</a:t>
            </a:r>
            <a:r>
              <a:rPr lang="nl-NL" noProof="0"/>
              <a:t> niveau 4</a:t>
            </a:r>
          </a:p>
          <a:p>
            <a:pPr lvl="6"/>
            <a:r>
              <a:rPr lang="nl-NL" noProof="0" err="1"/>
              <a:t>Bullet</a:t>
            </a:r>
            <a:r>
              <a:rPr lang="nl-NL" noProof="0"/>
              <a:t> niveau 5</a:t>
            </a:r>
          </a:p>
          <a:p>
            <a:pPr lvl="7"/>
            <a:r>
              <a:rPr lang="nl-NL" noProof="0" err="1"/>
              <a:t>Bullet</a:t>
            </a:r>
            <a:r>
              <a:rPr lang="nl-NL" noProof="0"/>
              <a:t> niveau 6</a:t>
            </a:r>
          </a:p>
        </p:txBody>
      </p:sp>
      <p:sp>
        <p:nvSpPr>
          <p:cNvPr id="14" name="Rectangle 106">
            <a:extLst>
              <a:ext uri="{FF2B5EF4-FFF2-40B4-BE49-F238E27FC236}">
                <a16:creationId xmlns:a16="http://schemas.microsoft.com/office/drawing/2014/main" id="{9EE315FD-B1F3-4C92-9B4A-3C72737AADFB}"/>
              </a:ext>
            </a:extLst>
          </p:cNvPr>
          <p:cNvSpPr>
            <a:spLocks noChangeArrowheads="1"/>
          </p:cNvSpPr>
          <p:nvPr userDrawn="1"/>
        </p:nvSpPr>
        <p:spPr bwMode="gray">
          <a:xfrm>
            <a:off x="12326583" y="0"/>
            <a:ext cx="2329217" cy="1310510"/>
          </a:xfrm>
          <a:prstGeom prst="rect">
            <a:avLst/>
          </a:prstGeom>
          <a:solidFill>
            <a:schemeClr val="bg1">
              <a:lumMod val="95000"/>
            </a:schemeClr>
          </a:solidFill>
          <a:ln>
            <a:noFill/>
          </a:ln>
          <a:effectLst/>
        </p:spPr>
        <p:txBody>
          <a:bodyPr wrap="square" lIns="144000" tIns="144000" rIns="144000" bIns="180000" anchor="t">
            <a:spAutoFit/>
          </a:bodyPr>
          <a:lstStyle/>
          <a:p>
            <a:pPr marL="0" marR="0" lvl="0" indent="0" algn="l" defTabSz="914400" rtl="0" eaLnBrk="1" fontAlgn="auto" latinLnBrk="0" hangingPunct="1">
              <a:lnSpc>
                <a:spcPct val="95000"/>
              </a:lnSpc>
              <a:spcBef>
                <a:spcPts val="600"/>
              </a:spcBef>
              <a:spcAft>
                <a:spcPts val="0"/>
              </a:spcAft>
              <a:buClrTx/>
              <a:buSzTx/>
              <a:buFontTx/>
              <a:buNone/>
              <a:tabLst>
                <a:tab pos="1141413" algn="l"/>
              </a:tabLst>
              <a:defRPr/>
            </a:pPr>
            <a:r>
              <a:rPr kumimoji="0" lang="nl-NL" altLang="en-US" sz="1100" b="1" i="0" u="none" strike="noStrike" kern="1200" cap="none" spc="-10" normalizeH="0" baseline="0" noProof="0">
                <a:ln>
                  <a:noFill/>
                </a:ln>
                <a:solidFill>
                  <a:schemeClr val="tx1"/>
                </a:solidFill>
                <a:effectLst/>
                <a:uLnTx/>
                <a:uFillTx/>
                <a:latin typeface="Open Sans"/>
                <a:ea typeface="+mn-ea"/>
                <a:cs typeface="+mn-cs"/>
              </a:rPr>
              <a:t>Tekstvlak groter/kleiner maken</a:t>
            </a: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0" marR="0" lvl="0" indent="0" algn="l" defTabSz="914400" rtl="0" eaLnBrk="1" fontAlgn="auto" latinLnBrk="0" hangingPunct="1">
              <a:lnSpc>
                <a:spcPct val="95000"/>
              </a:lnSpc>
              <a:spcBef>
                <a:spcPts val="600"/>
              </a:spcBef>
              <a:spcAft>
                <a:spcPts val="0"/>
              </a:spcAft>
              <a:buClrTx/>
              <a:buSzTx/>
              <a:buFont typeface="+mj-lt"/>
              <a:buNone/>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Door te trekken aan de cirkels/blokjes rondom het tekstvlak kan je het tekstvlak groter en/of kleiner maken.</a:t>
            </a:r>
          </a:p>
        </p:txBody>
      </p:sp>
      <p:grpSp>
        <p:nvGrpSpPr>
          <p:cNvPr id="29" name="Groep 28">
            <a:extLst>
              <a:ext uri="{FF2B5EF4-FFF2-40B4-BE49-F238E27FC236}">
                <a16:creationId xmlns:a16="http://schemas.microsoft.com/office/drawing/2014/main" id="{32259F25-5396-430C-91D2-0ECF5150D533}"/>
              </a:ext>
            </a:extLst>
          </p:cNvPr>
          <p:cNvGrpSpPr/>
          <p:nvPr userDrawn="1"/>
        </p:nvGrpSpPr>
        <p:grpSpPr>
          <a:xfrm>
            <a:off x="-2463800" y="0"/>
            <a:ext cx="2329217" cy="2718588"/>
            <a:chOff x="-2463800" y="0"/>
            <a:chExt cx="2329217" cy="2718588"/>
          </a:xfrm>
        </p:grpSpPr>
        <p:sp>
          <p:nvSpPr>
            <p:cNvPr id="30" name="Rectangle 106">
              <a:extLst>
                <a:ext uri="{FF2B5EF4-FFF2-40B4-BE49-F238E27FC236}">
                  <a16:creationId xmlns:a16="http://schemas.microsoft.com/office/drawing/2014/main" id="{28281BEF-1E40-4931-B948-31D87EB56102}"/>
                </a:ext>
              </a:extLst>
            </p:cNvPr>
            <p:cNvSpPr>
              <a:spLocks noChangeArrowheads="1"/>
            </p:cNvSpPr>
            <p:nvPr userDrawn="1"/>
          </p:nvSpPr>
          <p:spPr bwMode="gray">
            <a:xfrm>
              <a:off x="-2463800" y="0"/>
              <a:ext cx="2329217" cy="2718588"/>
            </a:xfrm>
            <a:prstGeom prst="rect">
              <a:avLst/>
            </a:prstGeom>
            <a:solidFill>
              <a:schemeClr val="bg1">
                <a:lumMod val="95000"/>
              </a:schemeClr>
            </a:solidFill>
            <a:ln>
              <a:noFill/>
            </a:ln>
            <a:effectLst/>
          </p:spPr>
          <p:txBody>
            <a:bodyPr wrap="square" lIns="144000" tIns="144000" rIns="144000" bIns="180000" anchor="t">
              <a:spAutoFit/>
            </a:bodyPr>
            <a:lstStyle/>
            <a:p>
              <a:pPr marL="0" indent="0">
                <a:lnSpc>
                  <a:spcPct val="95000"/>
                </a:lnSpc>
                <a:spcBef>
                  <a:spcPts val="600"/>
                </a:spcBef>
                <a:tabLst>
                  <a:tab pos="1141413" algn="l"/>
                </a:tabLst>
              </a:pPr>
              <a:r>
                <a:rPr lang="nl-NL" altLang="en-US" sz="1100" b="1" spc="-10" baseline="0" noProof="0">
                  <a:solidFill>
                    <a:schemeClr val="tx1"/>
                  </a:solidFill>
                  <a:latin typeface="+mn-lt"/>
                </a:rPr>
                <a:t>Kop, </a:t>
              </a:r>
              <a:r>
                <a:rPr lang="nl-NL" altLang="en-US" sz="1100" b="1" spc="-10" baseline="0" noProof="0" err="1">
                  <a:solidFill>
                    <a:schemeClr val="tx1"/>
                  </a:solidFill>
                  <a:latin typeface="+mn-lt"/>
                </a:rPr>
                <a:t>subkop</a:t>
              </a:r>
              <a:r>
                <a:rPr lang="nl-NL" altLang="en-US" sz="1100" b="1" spc="-10" baseline="0" noProof="0">
                  <a:solidFill>
                    <a:schemeClr val="tx1"/>
                  </a:solidFill>
                  <a:latin typeface="+mn-lt"/>
                </a:rPr>
                <a:t> of </a:t>
              </a:r>
              <a:br>
                <a:rPr lang="nl-NL" altLang="en-US" sz="1100" b="1" spc="-10" baseline="0" noProof="0">
                  <a:solidFill>
                    <a:schemeClr val="tx1"/>
                  </a:solidFill>
                  <a:latin typeface="+mn-lt"/>
                </a:rPr>
              </a:br>
              <a:r>
                <a:rPr lang="nl-NL" altLang="en-US" sz="1100" b="1" spc="-10" baseline="0" noProof="0" err="1">
                  <a:solidFill>
                    <a:schemeClr val="tx1"/>
                  </a:solidFill>
                  <a:latin typeface="+mn-lt"/>
                </a:rPr>
                <a:t>bullets</a:t>
              </a:r>
              <a:r>
                <a:rPr lang="nl-NL" altLang="en-US" sz="1100" b="1" spc="-10" baseline="0" noProof="0">
                  <a:solidFill>
                    <a:schemeClr val="tx1"/>
                  </a:solidFill>
                  <a:latin typeface="+mn-lt"/>
                </a:rPr>
                <a:t> aanmaken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lang="nl-NL" altLang="en-US" sz="1000" spc="-10" baseline="0" noProof="0">
                  <a:solidFill>
                    <a:schemeClr val="tx1"/>
                  </a:solidFill>
                  <a:latin typeface="+mn-lt"/>
                </a:rPr>
                <a:t>Via ‘</a:t>
              </a:r>
              <a:r>
                <a:rPr kumimoji="0" lang="nl-NL" altLang="en-US" sz="1000" b="0" i="0" u="none" strike="noStrike" kern="1200" cap="none" spc="-10" normalizeH="0" baseline="0" noProof="0">
                  <a:ln>
                    <a:noFill/>
                  </a:ln>
                  <a:solidFill>
                    <a:schemeClr val="tx1"/>
                  </a:solidFill>
                  <a:effectLst/>
                  <a:uLnTx/>
                  <a:uFillTx/>
                  <a:latin typeface="Open Sans"/>
                  <a:ea typeface="+mn-ea"/>
                  <a:cs typeface="+mn-cs"/>
                </a:rPr>
                <a:t>Start’ &gt; ‘Alinea’ kun je van tekst een kop, </a:t>
              </a:r>
              <a:r>
                <a:rPr kumimoji="0" lang="nl-NL" altLang="en-US" sz="1000" b="0" i="0" u="none" strike="noStrike" kern="1200" cap="none" spc="-10" normalizeH="0" baseline="0" noProof="0" err="1">
                  <a:ln>
                    <a:noFill/>
                  </a:ln>
                  <a:solidFill>
                    <a:schemeClr val="tx1"/>
                  </a:solidFill>
                  <a:effectLst/>
                  <a:uLnTx/>
                  <a:uFillTx/>
                  <a:latin typeface="Open Sans"/>
                  <a:ea typeface="+mn-ea"/>
                  <a:cs typeface="+mn-cs"/>
                </a:rPr>
                <a:t>subkop</a:t>
              </a:r>
              <a:r>
                <a:rPr kumimoji="0" lang="nl-NL" altLang="en-US" sz="1000" b="0" i="0" u="none" strike="noStrike" kern="1200" cap="none" spc="-10" normalizeH="0" baseline="0" noProof="0">
                  <a:ln>
                    <a:noFill/>
                  </a:ln>
                  <a:solidFill>
                    <a:schemeClr val="tx1"/>
                  </a:solidFill>
                  <a:effectLst/>
                  <a:uLnTx/>
                  <a:uFillTx/>
                  <a:latin typeface="Open Sans"/>
                  <a:ea typeface="+mn-ea"/>
                  <a:cs typeface="+mn-cs"/>
                </a:rPr>
                <a:t> of </a:t>
              </a:r>
              <a:r>
                <a:rPr kumimoji="0" lang="nl-NL" altLang="en-US" sz="1000" b="0" i="0" u="none" strike="noStrike" kern="1200" cap="none" spc="-10" normalizeH="0" baseline="0" noProof="0" err="1">
                  <a:ln>
                    <a:noFill/>
                  </a:ln>
                  <a:solidFill>
                    <a:schemeClr val="tx1"/>
                  </a:solidFill>
                  <a:effectLst/>
                  <a:uLnTx/>
                  <a:uFillTx/>
                  <a:latin typeface="Open Sans"/>
                  <a:ea typeface="+mn-ea"/>
                  <a:cs typeface="+mn-cs"/>
                </a:rPr>
                <a:t>bullets</a:t>
              </a:r>
              <a:r>
                <a:rPr kumimoji="0" lang="nl-NL" altLang="en-US" sz="1000" b="0" i="0" u="none" strike="noStrike" kern="1200" cap="none" spc="-10" normalizeH="0" baseline="0" noProof="0">
                  <a:ln>
                    <a:noFill/>
                  </a:ln>
                  <a:solidFill>
                    <a:schemeClr val="tx1"/>
                  </a:solidFill>
                  <a:effectLst/>
                  <a:uLnTx/>
                  <a:uFillTx/>
                  <a:latin typeface="Open Sans"/>
                  <a:ea typeface="+mn-ea"/>
                  <a:cs typeface="+mn-cs"/>
                </a:rPr>
                <a:t> maken in de juiste huisstijl</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Ga voor de tekst staan die je wilt aanpassen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Met het pijltje naar links, verlaag je het niveau. Met het pijltje naar </a:t>
              </a:r>
              <a:r>
                <a:rPr lang="nl-NL" altLang="en-US" sz="1000" spc="-10" baseline="0" noProof="0">
                  <a:solidFill>
                    <a:schemeClr val="tx1"/>
                  </a:solidFill>
                  <a:latin typeface="+mn-lt"/>
                </a:rPr>
                <a:t>rechts, verhoog je het niveau</a:t>
              </a:r>
            </a:p>
          </p:txBody>
        </p:sp>
        <p:grpSp>
          <p:nvGrpSpPr>
            <p:cNvPr id="31" name="Group 22">
              <a:extLst>
                <a:ext uri="{FF2B5EF4-FFF2-40B4-BE49-F238E27FC236}">
                  <a16:creationId xmlns:a16="http://schemas.microsoft.com/office/drawing/2014/main" id="{75024DCA-1B27-4687-BC61-08A2E09CB0FE}"/>
                </a:ext>
              </a:extLst>
            </p:cNvPr>
            <p:cNvGrpSpPr/>
            <p:nvPr userDrawn="1"/>
          </p:nvGrpSpPr>
          <p:grpSpPr>
            <a:xfrm>
              <a:off x="-2318863" y="1050055"/>
              <a:ext cx="2044800" cy="534731"/>
              <a:chOff x="-2108199" y="3333735"/>
              <a:chExt cx="2314576" cy="605280"/>
            </a:xfrm>
          </p:grpSpPr>
          <p:grpSp>
            <p:nvGrpSpPr>
              <p:cNvPr id="32" name="Group 9">
                <a:extLst>
                  <a:ext uri="{FF2B5EF4-FFF2-40B4-BE49-F238E27FC236}">
                    <a16:creationId xmlns:a16="http://schemas.microsoft.com/office/drawing/2014/main" id="{C7C79A87-8C92-4C89-A3CB-70FAC87BBE3D}"/>
                  </a:ext>
                </a:extLst>
              </p:cNvPr>
              <p:cNvGrpSpPr/>
              <p:nvPr userDrawn="1"/>
            </p:nvGrpSpPr>
            <p:grpSpPr>
              <a:xfrm>
                <a:off x="-2108199" y="3333735"/>
                <a:ext cx="2314576" cy="605280"/>
                <a:chOff x="-1062434" y="2679700"/>
                <a:chExt cx="2314576" cy="605280"/>
              </a:xfrm>
            </p:grpSpPr>
            <p:pic>
              <p:nvPicPr>
                <p:cNvPr id="34" name="Picture 5">
                  <a:extLst>
                    <a:ext uri="{FF2B5EF4-FFF2-40B4-BE49-F238E27FC236}">
                      <a16:creationId xmlns:a16="http://schemas.microsoft.com/office/drawing/2014/main" id="{C1FC5642-72AB-48BA-9D79-E63BF3AF4079}"/>
                    </a:ext>
                  </a:extLst>
                </p:cNvPr>
                <p:cNvPicPr>
                  <a:picLocks noChangeAspect="1"/>
                </p:cNvPicPr>
                <p:nvPr userDrawn="1"/>
              </p:nvPicPr>
              <p:blipFill rotWithShape="1">
                <a:blip r:embed="rId3"/>
                <a:srcRect l="29631" t="6122" r="51385" b="84783"/>
                <a:stretch/>
              </p:blipFill>
              <p:spPr>
                <a:xfrm>
                  <a:off x="-1062434" y="2679700"/>
                  <a:ext cx="2314576" cy="605280"/>
                </a:xfrm>
                <a:prstGeom prst="rect">
                  <a:avLst/>
                </a:prstGeom>
                <a:noFill/>
                <a:ln>
                  <a:noFill/>
                </a:ln>
                <a:effectLst>
                  <a:outerShdw blurRad="63500" sx="102000" sy="102000" algn="ctr" rotWithShape="0">
                    <a:prstClr val="black">
                      <a:alpha val="40000"/>
                    </a:prstClr>
                  </a:outerShdw>
                </a:effectLst>
              </p:spPr>
            </p:pic>
            <p:sp>
              <p:nvSpPr>
                <p:cNvPr id="35" name="Rectangle 21">
                  <a:extLst>
                    <a:ext uri="{FF2B5EF4-FFF2-40B4-BE49-F238E27FC236}">
                      <a16:creationId xmlns:a16="http://schemas.microsoft.com/office/drawing/2014/main" id="{B5534AF8-5901-4935-95AB-8D0E61FE6FE8}"/>
                    </a:ext>
                  </a:extLst>
                </p:cNvPr>
                <p:cNvSpPr/>
                <p:nvPr userDrawn="1"/>
              </p:nvSpPr>
              <p:spPr bwMode="gray">
                <a:xfrm>
                  <a:off x="-518929" y="2752725"/>
                  <a:ext cx="305212" cy="140494"/>
                </a:xfrm>
                <a:prstGeom prst="rect">
                  <a:avLst/>
                </a:prstGeom>
                <a:solidFill>
                  <a:srgbClr val="92D050">
                    <a:alpha val="30000"/>
                  </a:srgbClr>
                </a:solidFill>
                <a:ln w="63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err="1">
                    <a:solidFill>
                      <a:schemeClr val="tx1"/>
                    </a:solidFill>
                  </a:endParaRPr>
                </a:p>
              </p:txBody>
            </p:sp>
          </p:grpSp>
          <p:sp>
            <p:nvSpPr>
              <p:cNvPr id="33" name="Graphic 19" descr="Close with solid fill">
                <a:extLst>
                  <a:ext uri="{FF2B5EF4-FFF2-40B4-BE49-F238E27FC236}">
                    <a16:creationId xmlns:a16="http://schemas.microsoft.com/office/drawing/2014/main" id="{42893893-B889-414D-BBEF-53DE43539BD6}"/>
                  </a:ext>
                </a:extLst>
              </p:cNvPr>
              <p:cNvSpPr/>
              <p:nvPr userDrawn="1"/>
            </p:nvSpPr>
            <p:spPr>
              <a:xfrm>
                <a:off x="-2079108" y="3406854"/>
                <a:ext cx="140400" cy="140400"/>
              </a:xfrm>
              <a:custGeom>
                <a:avLst/>
                <a:gdLst>
                  <a:gd name="connsiteX0" fmla="*/ 674370 w 674370"/>
                  <a:gd name="connsiteY0" fmla="*/ 80963 h 674370"/>
                  <a:gd name="connsiteX1" fmla="*/ 593408 w 674370"/>
                  <a:gd name="connsiteY1" fmla="*/ 0 h 674370"/>
                  <a:gd name="connsiteX2" fmla="*/ 337185 w 674370"/>
                  <a:gd name="connsiteY2" fmla="*/ 256223 h 674370"/>
                  <a:gd name="connsiteX3" fmla="*/ 80963 w 674370"/>
                  <a:gd name="connsiteY3" fmla="*/ 0 h 674370"/>
                  <a:gd name="connsiteX4" fmla="*/ 0 w 674370"/>
                  <a:gd name="connsiteY4" fmla="*/ 80963 h 674370"/>
                  <a:gd name="connsiteX5" fmla="*/ 256223 w 674370"/>
                  <a:gd name="connsiteY5" fmla="*/ 337185 h 674370"/>
                  <a:gd name="connsiteX6" fmla="*/ 0 w 674370"/>
                  <a:gd name="connsiteY6" fmla="*/ 593408 h 674370"/>
                  <a:gd name="connsiteX7" fmla="*/ 80963 w 674370"/>
                  <a:gd name="connsiteY7" fmla="*/ 674370 h 674370"/>
                  <a:gd name="connsiteX8" fmla="*/ 337185 w 674370"/>
                  <a:gd name="connsiteY8" fmla="*/ 418148 h 674370"/>
                  <a:gd name="connsiteX9" fmla="*/ 593408 w 674370"/>
                  <a:gd name="connsiteY9" fmla="*/ 674370 h 674370"/>
                  <a:gd name="connsiteX10" fmla="*/ 674370 w 674370"/>
                  <a:gd name="connsiteY10" fmla="*/ 593408 h 674370"/>
                  <a:gd name="connsiteX11" fmla="*/ 418148 w 674370"/>
                  <a:gd name="connsiteY11" fmla="*/ 337185 h 67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4370" h="674370">
                    <a:moveTo>
                      <a:pt x="674370" y="80963"/>
                    </a:moveTo>
                    <a:lnTo>
                      <a:pt x="593408" y="0"/>
                    </a:lnTo>
                    <a:lnTo>
                      <a:pt x="337185" y="256223"/>
                    </a:lnTo>
                    <a:lnTo>
                      <a:pt x="80963" y="0"/>
                    </a:lnTo>
                    <a:lnTo>
                      <a:pt x="0" y="80963"/>
                    </a:lnTo>
                    <a:lnTo>
                      <a:pt x="256223" y="337185"/>
                    </a:lnTo>
                    <a:lnTo>
                      <a:pt x="0" y="593408"/>
                    </a:lnTo>
                    <a:lnTo>
                      <a:pt x="80963" y="674370"/>
                    </a:lnTo>
                    <a:lnTo>
                      <a:pt x="337185" y="418148"/>
                    </a:lnTo>
                    <a:lnTo>
                      <a:pt x="593408" y="674370"/>
                    </a:lnTo>
                    <a:lnTo>
                      <a:pt x="674370" y="593408"/>
                    </a:lnTo>
                    <a:lnTo>
                      <a:pt x="418148" y="337185"/>
                    </a:lnTo>
                    <a:close/>
                  </a:path>
                </a:pathLst>
              </a:custGeom>
              <a:solidFill>
                <a:srgbClr val="FF0000">
                  <a:alpha val="30000"/>
                </a:srgbClr>
              </a:solidFill>
              <a:ln w="6350" cap="flat">
                <a:solidFill>
                  <a:srgbClr val="FF0000"/>
                </a:solidFill>
                <a:prstDash val="solid"/>
                <a:miter/>
              </a:ln>
            </p:spPr>
            <p:txBody>
              <a:bodyPr rtlCol="0" anchor="ctr"/>
              <a:lstStyle/>
              <a:p>
                <a:endParaRPr lang="nl-NL">
                  <a:solidFill>
                    <a:schemeClr val="tx1"/>
                  </a:solidFill>
                </a:endParaRPr>
              </a:p>
            </p:txBody>
          </p:sp>
        </p:grpSp>
      </p:grpSp>
      <p:sp>
        <p:nvSpPr>
          <p:cNvPr id="3" name="Slide Number Placeholder 2">
            <a:extLst>
              <a:ext uri="{FF2B5EF4-FFF2-40B4-BE49-F238E27FC236}">
                <a16:creationId xmlns:a16="http://schemas.microsoft.com/office/drawing/2014/main" id="{8AC7641A-38B1-4899-903F-F3E44E2A41DE}"/>
              </a:ext>
            </a:extLst>
          </p:cNvPr>
          <p:cNvSpPr>
            <a:spLocks noGrp="1"/>
          </p:cNvSpPr>
          <p:nvPr>
            <p:ph type="sldNum" sz="quarter" idx="13"/>
          </p:nvPr>
        </p:nvSpPr>
        <p:spPr/>
        <p:txBody>
          <a:bodyPr/>
          <a:lstStyle/>
          <a:p>
            <a:fld id="{5A195573-6125-40C3-AA0C-3AC6CFB9F86B}" type="slidenum">
              <a:rPr lang="en-US" smtClean="0"/>
              <a:pPr/>
              <a:t>‹nr.›</a:t>
            </a:fld>
            <a:endParaRPr lang="en-US"/>
          </a:p>
        </p:txBody>
      </p:sp>
    </p:spTree>
    <p:extLst>
      <p:ext uri="{BB962C8B-B14F-4D97-AF65-F5344CB8AC3E}">
        <p14:creationId xmlns:p14="http://schemas.microsoft.com/office/powerpoint/2010/main" val="30725228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houd met groen tekstk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619125" y="457495"/>
            <a:ext cx="10975975" cy="659242"/>
          </a:xfrm>
        </p:spPr>
        <p:txBody>
          <a:bodyPr>
            <a:noAutofit/>
          </a:bodyPr>
          <a:lstStyle>
            <a:lvl1pPr>
              <a:defRPr/>
            </a:lvl1pPr>
          </a:lstStyle>
          <a:p>
            <a:r>
              <a:rPr lang="nl-NL" noProof="0"/>
              <a:t>Klik om titel toe te voegen</a:t>
            </a:r>
          </a:p>
        </p:txBody>
      </p:sp>
      <p:sp>
        <p:nvSpPr>
          <p:cNvPr id="13" name="Text Placeholder 12">
            <a:extLst>
              <a:ext uri="{FF2B5EF4-FFF2-40B4-BE49-F238E27FC236}">
                <a16:creationId xmlns:a16="http://schemas.microsoft.com/office/drawing/2014/main" id="{B886690E-8997-48D4-A839-FDFABFF3AD38}"/>
              </a:ext>
            </a:extLst>
          </p:cNvPr>
          <p:cNvSpPr>
            <a:spLocks noGrp="1"/>
          </p:cNvSpPr>
          <p:nvPr>
            <p:ph type="body" sz="quarter" idx="10" hasCustomPrompt="1"/>
          </p:nvPr>
        </p:nvSpPr>
        <p:spPr>
          <a:xfrm>
            <a:off x="619125" y="1476375"/>
            <a:ext cx="5330825" cy="3981450"/>
          </a:xfrm>
        </p:spPr>
        <p:txBody>
          <a:bodyPr tIns="36000">
            <a:noAutofit/>
          </a:bodyPr>
          <a:lstStyle>
            <a:lvl1pPr>
              <a:lnSpc>
                <a:spcPct val="90000"/>
              </a:lnSpc>
              <a:spcBef>
                <a:spcPts val="0"/>
              </a:spcBef>
              <a:spcAft>
                <a:spcPts val="0"/>
              </a:spcAft>
              <a:defRPr sz="1800" b="1">
                <a:solidFill>
                  <a:schemeClr val="tx2"/>
                </a:solidFill>
              </a:defRPr>
            </a:lvl1pPr>
            <a:lvl2pPr marL="0" indent="0">
              <a:lnSpc>
                <a:spcPct val="90000"/>
              </a:lnSpc>
              <a:spcBef>
                <a:spcPts val="0"/>
              </a:spcBef>
              <a:spcAft>
                <a:spcPts val="0"/>
              </a:spcAft>
              <a:buNone/>
              <a:defRPr sz="1800">
                <a:solidFill>
                  <a:schemeClr val="bg2"/>
                </a:solidFill>
              </a:defRPr>
            </a:lvl2pPr>
            <a:lvl3pPr marL="0" indent="0">
              <a:lnSpc>
                <a:spcPct val="90000"/>
              </a:lnSpc>
              <a:spcBef>
                <a:spcPts val="0"/>
              </a:spcBef>
              <a:spcAft>
                <a:spcPts val="0"/>
              </a:spcAft>
              <a:buNone/>
              <a:defRPr sz="1800">
                <a:solidFill>
                  <a:schemeClr val="tx1"/>
                </a:solidFill>
              </a:defRPr>
            </a:lvl3pPr>
            <a:lvl4pPr marL="180975" indent="-180975">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4pPr>
            <a:lvl5pPr marL="36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5pPr>
            <a:lvl6pPr marL="54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6pPr>
            <a:lvl7pPr marL="72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7pPr>
            <a:lvl8pPr marL="90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8pPr>
            <a:lvl9pPr marL="108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9pPr>
          </a:lstStyle>
          <a:p>
            <a:pPr lvl="0"/>
            <a:r>
              <a:rPr lang="nl-NL" noProof="0"/>
              <a:t>Klik om kop toe te voegen</a:t>
            </a:r>
          </a:p>
          <a:p>
            <a:pPr lvl="1"/>
            <a:r>
              <a:rPr lang="nl-NL" noProof="0" err="1"/>
              <a:t>Subkop</a:t>
            </a:r>
            <a:endParaRPr lang="nl-NL" noProof="0"/>
          </a:p>
          <a:p>
            <a:pPr lvl="2"/>
            <a:r>
              <a:rPr lang="nl-NL" noProof="0"/>
              <a:t>Body tekst </a:t>
            </a:r>
          </a:p>
          <a:p>
            <a:pPr lvl="3"/>
            <a:r>
              <a:rPr lang="nl-NL" noProof="0" err="1"/>
              <a:t>Bullet</a:t>
            </a:r>
            <a:r>
              <a:rPr lang="nl-NL" noProof="0"/>
              <a:t> niveau 1</a:t>
            </a:r>
          </a:p>
          <a:p>
            <a:pPr lvl="4"/>
            <a:r>
              <a:rPr lang="nl-NL" noProof="0" err="1"/>
              <a:t>Bullet</a:t>
            </a:r>
            <a:r>
              <a:rPr lang="nl-NL" noProof="0"/>
              <a:t> niveau 2</a:t>
            </a:r>
          </a:p>
          <a:p>
            <a:pPr lvl="5"/>
            <a:r>
              <a:rPr lang="nl-NL" noProof="0" err="1"/>
              <a:t>Bullet</a:t>
            </a:r>
            <a:r>
              <a:rPr lang="nl-NL" noProof="0"/>
              <a:t> niveau 3</a:t>
            </a:r>
          </a:p>
          <a:p>
            <a:pPr lvl="6"/>
            <a:r>
              <a:rPr lang="nl-NL" noProof="0" err="1"/>
              <a:t>Bullet</a:t>
            </a:r>
            <a:r>
              <a:rPr lang="nl-NL" noProof="0"/>
              <a:t> niveau 4</a:t>
            </a:r>
          </a:p>
          <a:p>
            <a:pPr lvl="7"/>
            <a:r>
              <a:rPr lang="nl-NL" noProof="0" err="1"/>
              <a:t>Bullet</a:t>
            </a:r>
            <a:r>
              <a:rPr lang="nl-NL" noProof="0"/>
              <a:t> niveau 5</a:t>
            </a:r>
          </a:p>
          <a:p>
            <a:pPr lvl="8"/>
            <a:r>
              <a:rPr lang="nl-NL" noProof="0" err="1"/>
              <a:t>Bullet</a:t>
            </a:r>
            <a:r>
              <a:rPr lang="nl-NL" noProof="0"/>
              <a:t> niveau 6</a:t>
            </a:r>
          </a:p>
        </p:txBody>
      </p:sp>
      <p:sp>
        <p:nvSpPr>
          <p:cNvPr id="18" name="Text Placeholder 12">
            <a:extLst>
              <a:ext uri="{FF2B5EF4-FFF2-40B4-BE49-F238E27FC236}">
                <a16:creationId xmlns:a16="http://schemas.microsoft.com/office/drawing/2014/main" id="{25A166B4-18F6-436E-8167-1C56D0FFDF1B}"/>
              </a:ext>
            </a:extLst>
          </p:cNvPr>
          <p:cNvSpPr>
            <a:spLocks noGrp="1"/>
          </p:cNvSpPr>
          <p:nvPr>
            <p:ph type="body" sz="quarter" idx="12" hasCustomPrompt="1"/>
          </p:nvPr>
        </p:nvSpPr>
        <p:spPr>
          <a:xfrm>
            <a:off x="6242050" y="1476375"/>
            <a:ext cx="5330825" cy="3981449"/>
          </a:xfrm>
          <a:blipFill>
            <a:blip r:embed="rId2"/>
            <a:stretch>
              <a:fillRect/>
            </a:stretch>
          </a:blipFill>
        </p:spPr>
        <p:txBody>
          <a:bodyPr lIns="180000" tIns="180000" rIns="180000" bIns="180000">
            <a:noAutofit/>
          </a:bodyPr>
          <a:lstStyle>
            <a:lvl1pPr>
              <a:lnSpc>
                <a:spcPct val="90000"/>
              </a:lnSpc>
              <a:spcBef>
                <a:spcPts val="0"/>
              </a:spcBef>
              <a:spcAft>
                <a:spcPts val="0"/>
              </a:spcAft>
              <a:defRPr sz="1800" b="1">
                <a:solidFill>
                  <a:schemeClr val="tx1"/>
                </a:solidFill>
              </a:defRPr>
            </a:lvl1pPr>
            <a:lvl2pPr marL="0" indent="0">
              <a:lnSpc>
                <a:spcPct val="90000"/>
              </a:lnSpc>
              <a:spcBef>
                <a:spcPts val="0"/>
              </a:spcBef>
              <a:spcAft>
                <a:spcPts val="0"/>
              </a:spcAft>
              <a:buNone/>
              <a:defRPr sz="1800">
                <a:solidFill>
                  <a:schemeClr val="tx1"/>
                </a:solidFill>
              </a:defRPr>
            </a:lvl2pPr>
            <a:lvl3pPr marL="180975" indent="-180975">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3pPr>
            <a:lvl4pPr marL="360000" indent="-180975">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4pPr>
            <a:lvl5pPr marL="54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5pPr>
            <a:lvl6pPr marL="72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6pPr>
            <a:lvl7pPr marL="90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7pPr>
            <a:lvl8pPr marL="108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8pPr>
          </a:lstStyle>
          <a:p>
            <a:pPr lvl="0"/>
            <a:r>
              <a:rPr lang="nl-NL" noProof="0"/>
              <a:t>Klik om kop toe te voegen</a:t>
            </a:r>
          </a:p>
          <a:p>
            <a:pPr lvl="1"/>
            <a:r>
              <a:rPr lang="nl-NL" noProof="0"/>
              <a:t>Body tekst</a:t>
            </a:r>
          </a:p>
          <a:p>
            <a:pPr lvl="2"/>
            <a:r>
              <a:rPr lang="nl-NL" noProof="0" err="1"/>
              <a:t>Bullet</a:t>
            </a:r>
            <a:r>
              <a:rPr lang="nl-NL" noProof="0"/>
              <a:t> niveau 1</a:t>
            </a:r>
          </a:p>
          <a:p>
            <a:pPr lvl="3"/>
            <a:r>
              <a:rPr lang="nl-NL" noProof="0" err="1"/>
              <a:t>Bullet</a:t>
            </a:r>
            <a:r>
              <a:rPr lang="nl-NL" noProof="0"/>
              <a:t> niveau 2</a:t>
            </a:r>
          </a:p>
          <a:p>
            <a:pPr lvl="4"/>
            <a:r>
              <a:rPr lang="nl-NL" noProof="0" err="1"/>
              <a:t>Bullet</a:t>
            </a:r>
            <a:r>
              <a:rPr lang="nl-NL" noProof="0"/>
              <a:t> niveau 3</a:t>
            </a:r>
          </a:p>
          <a:p>
            <a:pPr lvl="5"/>
            <a:r>
              <a:rPr lang="nl-NL" noProof="0" err="1"/>
              <a:t>Bullet</a:t>
            </a:r>
            <a:r>
              <a:rPr lang="nl-NL" noProof="0"/>
              <a:t> niveau 4</a:t>
            </a:r>
          </a:p>
          <a:p>
            <a:pPr lvl="6"/>
            <a:r>
              <a:rPr lang="nl-NL" noProof="0" err="1"/>
              <a:t>Bullet</a:t>
            </a:r>
            <a:r>
              <a:rPr lang="nl-NL" noProof="0"/>
              <a:t> niveau 5</a:t>
            </a:r>
          </a:p>
          <a:p>
            <a:pPr lvl="7"/>
            <a:r>
              <a:rPr lang="nl-NL" noProof="0" err="1"/>
              <a:t>Bullet</a:t>
            </a:r>
            <a:r>
              <a:rPr lang="nl-NL" noProof="0"/>
              <a:t> niveau 6</a:t>
            </a:r>
          </a:p>
        </p:txBody>
      </p:sp>
      <p:sp>
        <p:nvSpPr>
          <p:cNvPr id="15" name="Rectangle 106">
            <a:extLst>
              <a:ext uri="{FF2B5EF4-FFF2-40B4-BE49-F238E27FC236}">
                <a16:creationId xmlns:a16="http://schemas.microsoft.com/office/drawing/2014/main" id="{4F240A4F-2ECD-488D-A71F-589F1B4DC751}"/>
              </a:ext>
            </a:extLst>
          </p:cNvPr>
          <p:cNvSpPr>
            <a:spLocks noChangeArrowheads="1"/>
          </p:cNvSpPr>
          <p:nvPr userDrawn="1"/>
        </p:nvSpPr>
        <p:spPr bwMode="gray">
          <a:xfrm>
            <a:off x="12326583" y="0"/>
            <a:ext cx="2329217" cy="1310510"/>
          </a:xfrm>
          <a:prstGeom prst="rect">
            <a:avLst/>
          </a:prstGeom>
          <a:solidFill>
            <a:schemeClr val="bg1">
              <a:lumMod val="95000"/>
            </a:schemeClr>
          </a:solidFill>
          <a:ln>
            <a:noFill/>
          </a:ln>
          <a:effectLst/>
        </p:spPr>
        <p:txBody>
          <a:bodyPr wrap="square" lIns="144000" tIns="144000" rIns="144000" bIns="180000" anchor="t">
            <a:spAutoFit/>
          </a:bodyPr>
          <a:lstStyle/>
          <a:p>
            <a:pPr marL="0" marR="0" lvl="0" indent="0" algn="l" defTabSz="914400" rtl="0" eaLnBrk="1" fontAlgn="auto" latinLnBrk="0" hangingPunct="1">
              <a:lnSpc>
                <a:spcPct val="95000"/>
              </a:lnSpc>
              <a:spcBef>
                <a:spcPts val="600"/>
              </a:spcBef>
              <a:spcAft>
                <a:spcPts val="0"/>
              </a:spcAft>
              <a:buClrTx/>
              <a:buSzTx/>
              <a:buFontTx/>
              <a:buNone/>
              <a:tabLst>
                <a:tab pos="1141413" algn="l"/>
              </a:tabLst>
              <a:defRPr/>
            </a:pPr>
            <a:r>
              <a:rPr kumimoji="0" lang="nl-NL" altLang="en-US" sz="1100" b="1" i="0" u="none" strike="noStrike" kern="1200" cap="none" spc="-10" normalizeH="0" baseline="0" noProof="0">
                <a:ln>
                  <a:noFill/>
                </a:ln>
                <a:solidFill>
                  <a:schemeClr val="tx1"/>
                </a:solidFill>
                <a:effectLst/>
                <a:uLnTx/>
                <a:uFillTx/>
                <a:latin typeface="Open Sans"/>
                <a:ea typeface="+mn-ea"/>
                <a:cs typeface="+mn-cs"/>
              </a:rPr>
              <a:t>Tekstvlak groter/kleiner maken</a:t>
            </a: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0" marR="0" lvl="0" indent="0" algn="l" defTabSz="914400" rtl="0" eaLnBrk="1" fontAlgn="auto" latinLnBrk="0" hangingPunct="1">
              <a:lnSpc>
                <a:spcPct val="95000"/>
              </a:lnSpc>
              <a:spcBef>
                <a:spcPts val="600"/>
              </a:spcBef>
              <a:spcAft>
                <a:spcPts val="0"/>
              </a:spcAft>
              <a:buClrTx/>
              <a:buSzTx/>
              <a:buFont typeface="+mj-lt"/>
              <a:buNone/>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Door te trekken aan de cirkels/blokjes rondom het tekstvlak kan je het tekstvlak groter en/of kleiner maken.</a:t>
            </a:r>
          </a:p>
        </p:txBody>
      </p:sp>
      <p:grpSp>
        <p:nvGrpSpPr>
          <p:cNvPr id="23" name="Groep 22">
            <a:extLst>
              <a:ext uri="{FF2B5EF4-FFF2-40B4-BE49-F238E27FC236}">
                <a16:creationId xmlns:a16="http://schemas.microsoft.com/office/drawing/2014/main" id="{DAFBE1FE-90C7-46AD-8EE8-A420DA026830}"/>
              </a:ext>
            </a:extLst>
          </p:cNvPr>
          <p:cNvGrpSpPr/>
          <p:nvPr userDrawn="1"/>
        </p:nvGrpSpPr>
        <p:grpSpPr>
          <a:xfrm>
            <a:off x="-2463800" y="0"/>
            <a:ext cx="2329217" cy="2718588"/>
            <a:chOff x="-2463800" y="0"/>
            <a:chExt cx="2329217" cy="2718588"/>
          </a:xfrm>
        </p:grpSpPr>
        <p:sp>
          <p:nvSpPr>
            <p:cNvPr id="24" name="Rectangle 106">
              <a:extLst>
                <a:ext uri="{FF2B5EF4-FFF2-40B4-BE49-F238E27FC236}">
                  <a16:creationId xmlns:a16="http://schemas.microsoft.com/office/drawing/2014/main" id="{AA205AF7-9F62-4071-8F0E-835D74F6FDD8}"/>
                </a:ext>
              </a:extLst>
            </p:cNvPr>
            <p:cNvSpPr>
              <a:spLocks noChangeArrowheads="1"/>
            </p:cNvSpPr>
            <p:nvPr userDrawn="1"/>
          </p:nvSpPr>
          <p:spPr bwMode="gray">
            <a:xfrm>
              <a:off x="-2463800" y="0"/>
              <a:ext cx="2329217" cy="2718588"/>
            </a:xfrm>
            <a:prstGeom prst="rect">
              <a:avLst/>
            </a:prstGeom>
            <a:solidFill>
              <a:schemeClr val="bg1">
                <a:lumMod val="95000"/>
              </a:schemeClr>
            </a:solidFill>
            <a:ln>
              <a:noFill/>
            </a:ln>
            <a:effectLst/>
          </p:spPr>
          <p:txBody>
            <a:bodyPr wrap="square" lIns="144000" tIns="144000" rIns="144000" bIns="180000" anchor="t">
              <a:spAutoFit/>
            </a:bodyPr>
            <a:lstStyle/>
            <a:p>
              <a:pPr marL="0" indent="0">
                <a:lnSpc>
                  <a:spcPct val="95000"/>
                </a:lnSpc>
                <a:spcBef>
                  <a:spcPts val="600"/>
                </a:spcBef>
                <a:tabLst>
                  <a:tab pos="1141413" algn="l"/>
                </a:tabLst>
              </a:pPr>
              <a:r>
                <a:rPr lang="nl-NL" altLang="en-US" sz="1100" b="1" spc="-10" baseline="0" noProof="0">
                  <a:solidFill>
                    <a:schemeClr val="tx1"/>
                  </a:solidFill>
                  <a:latin typeface="+mn-lt"/>
                </a:rPr>
                <a:t>Kop, </a:t>
              </a:r>
              <a:r>
                <a:rPr lang="nl-NL" altLang="en-US" sz="1100" b="1" spc="-10" baseline="0" noProof="0" err="1">
                  <a:solidFill>
                    <a:schemeClr val="tx1"/>
                  </a:solidFill>
                  <a:latin typeface="+mn-lt"/>
                </a:rPr>
                <a:t>subkop</a:t>
              </a:r>
              <a:r>
                <a:rPr lang="nl-NL" altLang="en-US" sz="1100" b="1" spc="-10" baseline="0" noProof="0">
                  <a:solidFill>
                    <a:schemeClr val="tx1"/>
                  </a:solidFill>
                  <a:latin typeface="+mn-lt"/>
                </a:rPr>
                <a:t> of </a:t>
              </a:r>
              <a:br>
                <a:rPr lang="nl-NL" altLang="en-US" sz="1100" b="1" spc="-10" baseline="0" noProof="0">
                  <a:solidFill>
                    <a:schemeClr val="tx1"/>
                  </a:solidFill>
                  <a:latin typeface="+mn-lt"/>
                </a:rPr>
              </a:br>
              <a:r>
                <a:rPr lang="nl-NL" altLang="en-US" sz="1100" b="1" spc="-10" baseline="0" noProof="0" err="1">
                  <a:solidFill>
                    <a:schemeClr val="tx1"/>
                  </a:solidFill>
                  <a:latin typeface="+mn-lt"/>
                </a:rPr>
                <a:t>bullets</a:t>
              </a:r>
              <a:r>
                <a:rPr lang="nl-NL" altLang="en-US" sz="1100" b="1" spc="-10" baseline="0" noProof="0">
                  <a:solidFill>
                    <a:schemeClr val="tx1"/>
                  </a:solidFill>
                  <a:latin typeface="+mn-lt"/>
                </a:rPr>
                <a:t> aanmaken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lang="nl-NL" altLang="en-US" sz="1000" spc="-10" baseline="0" noProof="0">
                  <a:solidFill>
                    <a:schemeClr val="tx1"/>
                  </a:solidFill>
                  <a:latin typeface="+mn-lt"/>
                </a:rPr>
                <a:t>Via ‘</a:t>
              </a:r>
              <a:r>
                <a:rPr kumimoji="0" lang="nl-NL" altLang="en-US" sz="1000" b="0" i="0" u="none" strike="noStrike" kern="1200" cap="none" spc="-10" normalizeH="0" baseline="0" noProof="0">
                  <a:ln>
                    <a:noFill/>
                  </a:ln>
                  <a:solidFill>
                    <a:schemeClr val="tx1"/>
                  </a:solidFill>
                  <a:effectLst/>
                  <a:uLnTx/>
                  <a:uFillTx/>
                  <a:latin typeface="Open Sans"/>
                  <a:ea typeface="+mn-ea"/>
                  <a:cs typeface="+mn-cs"/>
                </a:rPr>
                <a:t>Start’ &gt; ‘Alinea’ kun je van tekst een kop, </a:t>
              </a:r>
              <a:r>
                <a:rPr kumimoji="0" lang="nl-NL" altLang="en-US" sz="1000" b="0" i="0" u="none" strike="noStrike" kern="1200" cap="none" spc="-10" normalizeH="0" baseline="0" noProof="0" err="1">
                  <a:ln>
                    <a:noFill/>
                  </a:ln>
                  <a:solidFill>
                    <a:schemeClr val="tx1"/>
                  </a:solidFill>
                  <a:effectLst/>
                  <a:uLnTx/>
                  <a:uFillTx/>
                  <a:latin typeface="Open Sans"/>
                  <a:ea typeface="+mn-ea"/>
                  <a:cs typeface="+mn-cs"/>
                </a:rPr>
                <a:t>subkop</a:t>
              </a:r>
              <a:r>
                <a:rPr kumimoji="0" lang="nl-NL" altLang="en-US" sz="1000" b="0" i="0" u="none" strike="noStrike" kern="1200" cap="none" spc="-10" normalizeH="0" baseline="0" noProof="0">
                  <a:ln>
                    <a:noFill/>
                  </a:ln>
                  <a:solidFill>
                    <a:schemeClr val="tx1"/>
                  </a:solidFill>
                  <a:effectLst/>
                  <a:uLnTx/>
                  <a:uFillTx/>
                  <a:latin typeface="Open Sans"/>
                  <a:ea typeface="+mn-ea"/>
                  <a:cs typeface="+mn-cs"/>
                </a:rPr>
                <a:t> of </a:t>
              </a:r>
              <a:r>
                <a:rPr kumimoji="0" lang="nl-NL" altLang="en-US" sz="1000" b="0" i="0" u="none" strike="noStrike" kern="1200" cap="none" spc="-10" normalizeH="0" baseline="0" noProof="0" err="1">
                  <a:ln>
                    <a:noFill/>
                  </a:ln>
                  <a:solidFill>
                    <a:schemeClr val="tx1"/>
                  </a:solidFill>
                  <a:effectLst/>
                  <a:uLnTx/>
                  <a:uFillTx/>
                  <a:latin typeface="Open Sans"/>
                  <a:ea typeface="+mn-ea"/>
                  <a:cs typeface="+mn-cs"/>
                </a:rPr>
                <a:t>bullets</a:t>
              </a:r>
              <a:r>
                <a:rPr kumimoji="0" lang="nl-NL" altLang="en-US" sz="1000" b="0" i="0" u="none" strike="noStrike" kern="1200" cap="none" spc="-10" normalizeH="0" baseline="0" noProof="0">
                  <a:ln>
                    <a:noFill/>
                  </a:ln>
                  <a:solidFill>
                    <a:schemeClr val="tx1"/>
                  </a:solidFill>
                  <a:effectLst/>
                  <a:uLnTx/>
                  <a:uFillTx/>
                  <a:latin typeface="Open Sans"/>
                  <a:ea typeface="+mn-ea"/>
                  <a:cs typeface="+mn-cs"/>
                </a:rPr>
                <a:t> maken in de juiste huisstijl</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Ga voor de tekst staan die je wilt aanpassen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Met het pijltje naar links, verlaag je het niveau. Met het pijltje naar </a:t>
              </a:r>
              <a:r>
                <a:rPr lang="nl-NL" altLang="en-US" sz="1000" spc="-10" baseline="0" noProof="0">
                  <a:solidFill>
                    <a:schemeClr val="tx1"/>
                  </a:solidFill>
                  <a:latin typeface="+mn-lt"/>
                </a:rPr>
                <a:t>rechts, verhoog je het niveau</a:t>
              </a:r>
            </a:p>
          </p:txBody>
        </p:sp>
        <p:grpSp>
          <p:nvGrpSpPr>
            <p:cNvPr id="25" name="Group 22">
              <a:extLst>
                <a:ext uri="{FF2B5EF4-FFF2-40B4-BE49-F238E27FC236}">
                  <a16:creationId xmlns:a16="http://schemas.microsoft.com/office/drawing/2014/main" id="{3458F50F-4A8F-4D9A-AB3D-891EADFD4A7F}"/>
                </a:ext>
              </a:extLst>
            </p:cNvPr>
            <p:cNvGrpSpPr/>
            <p:nvPr userDrawn="1"/>
          </p:nvGrpSpPr>
          <p:grpSpPr>
            <a:xfrm>
              <a:off x="-2318863" y="1050055"/>
              <a:ext cx="2044800" cy="534731"/>
              <a:chOff x="-2108199" y="3333735"/>
              <a:chExt cx="2314576" cy="605280"/>
            </a:xfrm>
          </p:grpSpPr>
          <p:grpSp>
            <p:nvGrpSpPr>
              <p:cNvPr id="26" name="Group 9">
                <a:extLst>
                  <a:ext uri="{FF2B5EF4-FFF2-40B4-BE49-F238E27FC236}">
                    <a16:creationId xmlns:a16="http://schemas.microsoft.com/office/drawing/2014/main" id="{D7637B90-82E7-40D1-9E01-B0ED55269C27}"/>
                  </a:ext>
                </a:extLst>
              </p:cNvPr>
              <p:cNvGrpSpPr/>
              <p:nvPr userDrawn="1"/>
            </p:nvGrpSpPr>
            <p:grpSpPr>
              <a:xfrm>
                <a:off x="-2108199" y="3333735"/>
                <a:ext cx="2314576" cy="605280"/>
                <a:chOff x="-1062434" y="2679700"/>
                <a:chExt cx="2314576" cy="605280"/>
              </a:xfrm>
            </p:grpSpPr>
            <p:pic>
              <p:nvPicPr>
                <p:cNvPr id="28" name="Picture 5">
                  <a:extLst>
                    <a:ext uri="{FF2B5EF4-FFF2-40B4-BE49-F238E27FC236}">
                      <a16:creationId xmlns:a16="http://schemas.microsoft.com/office/drawing/2014/main" id="{8E159CDA-86C6-494A-810A-6922DB08FC22}"/>
                    </a:ext>
                  </a:extLst>
                </p:cNvPr>
                <p:cNvPicPr>
                  <a:picLocks noChangeAspect="1"/>
                </p:cNvPicPr>
                <p:nvPr userDrawn="1"/>
              </p:nvPicPr>
              <p:blipFill rotWithShape="1">
                <a:blip r:embed="rId3"/>
                <a:srcRect l="29631" t="6122" r="51385" b="84783"/>
                <a:stretch/>
              </p:blipFill>
              <p:spPr>
                <a:xfrm>
                  <a:off x="-1062434" y="2679700"/>
                  <a:ext cx="2314576" cy="605280"/>
                </a:xfrm>
                <a:prstGeom prst="rect">
                  <a:avLst/>
                </a:prstGeom>
                <a:noFill/>
                <a:ln>
                  <a:noFill/>
                </a:ln>
                <a:effectLst>
                  <a:outerShdw blurRad="63500" sx="102000" sy="102000" algn="ctr" rotWithShape="0">
                    <a:prstClr val="black">
                      <a:alpha val="40000"/>
                    </a:prstClr>
                  </a:outerShdw>
                </a:effectLst>
              </p:spPr>
            </p:pic>
            <p:sp>
              <p:nvSpPr>
                <p:cNvPr id="29" name="Rectangle 21">
                  <a:extLst>
                    <a:ext uri="{FF2B5EF4-FFF2-40B4-BE49-F238E27FC236}">
                      <a16:creationId xmlns:a16="http://schemas.microsoft.com/office/drawing/2014/main" id="{B347F4DE-79AE-425E-9D9F-0B301410D641}"/>
                    </a:ext>
                  </a:extLst>
                </p:cNvPr>
                <p:cNvSpPr/>
                <p:nvPr userDrawn="1"/>
              </p:nvSpPr>
              <p:spPr bwMode="gray">
                <a:xfrm>
                  <a:off x="-518929" y="2752725"/>
                  <a:ext cx="305212" cy="140494"/>
                </a:xfrm>
                <a:prstGeom prst="rect">
                  <a:avLst/>
                </a:prstGeom>
                <a:solidFill>
                  <a:srgbClr val="92D050">
                    <a:alpha val="30000"/>
                  </a:srgbClr>
                </a:solidFill>
                <a:ln w="63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err="1">
                    <a:solidFill>
                      <a:schemeClr val="tx1"/>
                    </a:solidFill>
                  </a:endParaRPr>
                </a:p>
              </p:txBody>
            </p:sp>
          </p:grpSp>
          <p:sp>
            <p:nvSpPr>
              <p:cNvPr id="27" name="Graphic 19" descr="Close with solid fill">
                <a:extLst>
                  <a:ext uri="{FF2B5EF4-FFF2-40B4-BE49-F238E27FC236}">
                    <a16:creationId xmlns:a16="http://schemas.microsoft.com/office/drawing/2014/main" id="{6AB1E71A-D077-4F75-9C63-6C495D043546}"/>
                  </a:ext>
                </a:extLst>
              </p:cNvPr>
              <p:cNvSpPr/>
              <p:nvPr userDrawn="1"/>
            </p:nvSpPr>
            <p:spPr>
              <a:xfrm>
                <a:off x="-2079108" y="3406854"/>
                <a:ext cx="140400" cy="140400"/>
              </a:xfrm>
              <a:custGeom>
                <a:avLst/>
                <a:gdLst>
                  <a:gd name="connsiteX0" fmla="*/ 674370 w 674370"/>
                  <a:gd name="connsiteY0" fmla="*/ 80963 h 674370"/>
                  <a:gd name="connsiteX1" fmla="*/ 593408 w 674370"/>
                  <a:gd name="connsiteY1" fmla="*/ 0 h 674370"/>
                  <a:gd name="connsiteX2" fmla="*/ 337185 w 674370"/>
                  <a:gd name="connsiteY2" fmla="*/ 256223 h 674370"/>
                  <a:gd name="connsiteX3" fmla="*/ 80963 w 674370"/>
                  <a:gd name="connsiteY3" fmla="*/ 0 h 674370"/>
                  <a:gd name="connsiteX4" fmla="*/ 0 w 674370"/>
                  <a:gd name="connsiteY4" fmla="*/ 80963 h 674370"/>
                  <a:gd name="connsiteX5" fmla="*/ 256223 w 674370"/>
                  <a:gd name="connsiteY5" fmla="*/ 337185 h 674370"/>
                  <a:gd name="connsiteX6" fmla="*/ 0 w 674370"/>
                  <a:gd name="connsiteY6" fmla="*/ 593408 h 674370"/>
                  <a:gd name="connsiteX7" fmla="*/ 80963 w 674370"/>
                  <a:gd name="connsiteY7" fmla="*/ 674370 h 674370"/>
                  <a:gd name="connsiteX8" fmla="*/ 337185 w 674370"/>
                  <a:gd name="connsiteY8" fmla="*/ 418148 h 674370"/>
                  <a:gd name="connsiteX9" fmla="*/ 593408 w 674370"/>
                  <a:gd name="connsiteY9" fmla="*/ 674370 h 674370"/>
                  <a:gd name="connsiteX10" fmla="*/ 674370 w 674370"/>
                  <a:gd name="connsiteY10" fmla="*/ 593408 h 674370"/>
                  <a:gd name="connsiteX11" fmla="*/ 418148 w 674370"/>
                  <a:gd name="connsiteY11" fmla="*/ 337185 h 67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4370" h="674370">
                    <a:moveTo>
                      <a:pt x="674370" y="80963"/>
                    </a:moveTo>
                    <a:lnTo>
                      <a:pt x="593408" y="0"/>
                    </a:lnTo>
                    <a:lnTo>
                      <a:pt x="337185" y="256223"/>
                    </a:lnTo>
                    <a:lnTo>
                      <a:pt x="80963" y="0"/>
                    </a:lnTo>
                    <a:lnTo>
                      <a:pt x="0" y="80963"/>
                    </a:lnTo>
                    <a:lnTo>
                      <a:pt x="256223" y="337185"/>
                    </a:lnTo>
                    <a:lnTo>
                      <a:pt x="0" y="593408"/>
                    </a:lnTo>
                    <a:lnTo>
                      <a:pt x="80963" y="674370"/>
                    </a:lnTo>
                    <a:lnTo>
                      <a:pt x="337185" y="418148"/>
                    </a:lnTo>
                    <a:lnTo>
                      <a:pt x="593408" y="674370"/>
                    </a:lnTo>
                    <a:lnTo>
                      <a:pt x="674370" y="593408"/>
                    </a:lnTo>
                    <a:lnTo>
                      <a:pt x="418148" y="337185"/>
                    </a:lnTo>
                    <a:close/>
                  </a:path>
                </a:pathLst>
              </a:custGeom>
              <a:solidFill>
                <a:srgbClr val="FF0000">
                  <a:alpha val="30000"/>
                </a:srgbClr>
              </a:solidFill>
              <a:ln w="6350" cap="flat">
                <a:solidFill>
                  <a:srgbClr val="FF0000"/>
                </a:solidFill>
                <a:prstDash val="solid"/>
                <a:miter/>
              </a:ln>
            </p:spPr>
            <p:txBody>
              <a:bodyPr rtlCol="0" anchor="ctr"/>
              <a:lstStyle/>
              <a:p>
                <a:endParaRPr lang="nl-NL">
                  <a:solidFill>
                    <a:schemeClr val="tx1"/>
                  </a:solidFill>
                </a:endParaRPr>
              </a:p>
            </p:txBody>
          </p:sp>
        </p:grpSp>
      </p:grpSp>
      <p:sp>
        <p:nvSpPr>
          <p:cNvPr id="3" name="Slide Number Placeholder 2">
            <a:extLst>
              <a:ext uri="{FF2B5EF4-FFF2-40B4-BE49-F238E27FC236}">
                <a16:creationId xmlns:a16="http://schemas.microsoft.com/office/drawing/2014/main" id="{51091E67-127E-4273-8BDF-C6209C5147FA}"/>
              </a:ext>
            </a:extLst>
          </p:cNvPr>
          <p:cNvSpPr>
            <a:spLocks noGrp="1"/>
          </p:cNvSpPr>
          <p:nvPr>
            <p:ph type="sldNum" sz="quarter" idx="13"/>
          </p:nvPr>
        </p:nvSpPr>
        <p:spPr/>
        <p:txBody>
          <a:bodyPr/>
          <a:lstStyle/>
          <a:p>
            <a:fld id="{5A195573-6125-40C3-AA0C-3AC6CFB9F86B}" type="slidenum">
              <a:rPr lang="en-US" smtClean="0"/>
              <a:pPr/>
              <a:t>‹nr.›</a:t>
            </a:fld>
            <a:endParaRPr lang="en-US"/>
          </a:p>
        </p:txBody>
      </p:sp>
    </p:spTree>
    <p:extLst>
      <p:ext uri="{BB962C8B-B14F-4D97-AF65-F5344CB8AC3E}">
        <p14:creationId xmlns:p14="http://schemas.microsoft.com/office/powerpoint/2010/main" val="35491663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uw tekstkader 2-kolo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619125" y="457495"/>
            <a:ext cx="10975975" cy="659242"/>
          </a:xfrm>
        </p:spPr>
        <p:txBody>
          <a:bodyPr>
            <a:noAutofit/>
          </a:bodyPr>
          <a:lstStyle>
            <a:lvl1pPr>
              <a:defRPr/>
            </a:lvl1pPr>
          </a:lstStyle>
          <a:p>
            <a:r>
              <a:rPr lang="nl-NL" noProof="0"/>
              <a:t>Klik om titel toe te voegen</a:t>
            </a:r>
          </a:p>
        </p:txBody>
      </p:sp>
      <p:sp>
        <p:nvSpPr>
          <p:cNvPr id="15" name="Text Placeholder 12">
            <a:extLst>
              <a:ext uri="{FF2B5EF4-FFF2-40B4-BE49-F238E27FC236}">
                <a16:creationId xmlns:a16="http://schemas.microsoft.com/office/drawing/2014/main" id="{A52874E6-6635-479D-9523-22F094A3E5C5}"/>
              </a:ext>
            </a:extLst>
          </p:cNvPr>
          <p:cNvSpPr>
            <a:spLocks noGrp="1"/>
          </p:cNvSpPr>
          <p:nvPr>
            <p:ph type="body" sz="quarter" idx="10" hasCustomPrompt="1"/>
          </p:nvPr>
        </p:nvSpPr>
        <p:spPr>
          <a:xfrm>
            <a:off x="619125" y="1476375"/>
            <a:ext cx="5330825" cy="3981449"/>
          </a:xfrm>
          <a:blipFill>
            <a:blip r:embed="rId2"/>
            <a:stretch>
              <a:fillRect/>
            </a:stretch>
          </a:blipFill>
        </p:spPr>
        <p:txBody>
          <a:bodyPr lIns="180000" tIns="180000" rIns="180000" bIns="180000">
            <a:noAutofit/>
          </a:bodyPr>
          <a:lstStyle>
            <a:lvl1pPr>
              <a:lnSpc>
                <a:spcPct val="90000"/>
              </a:lnSpc>
              <a:spcBef>
                <a:spcPts val="0"/>
              </a:spcBef>
              <a:spcAft>
                <a:spcPts val="0"/>
              </a:spcAft>
              <a:defRPr sz="1800" b="1">
                <a:solidFill>
                  <a:schemeClr val="tx1"/>
                </a:solidFill>
              </a:defRPr>
            </a:lvl1pPr>
            <a:lvl2pPr marL="0" indent="0">
              <a:lnSpc>
                <a:spcPct val="90000"/>
              </a:lnSpc>
              <a:spcBef>
                <a:spcPts val="0"/>
              </a:spcBef>
              <a:spcAft>
                <a:spcPts val="0"/>
              </a:spcAft>
              <a:buNone/>
              <a:defRPr sz="1800">
                <a:solidFill>
                  <a:schemeClr val="tx1"/>
                </a:solidFill>
              </a:defRPr>
            </a:lvl2pPr>
            <a:lvl3pPr marL="180975" indent="-180975">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3pPr>
            <a:lvl4pPr marL="360000" indent="-180975">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4pPr>
            <a:lvl5pPr marL="54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5pPr>
            <a:lvl6pPr marL="72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6pPr>
            <a:lvl7pPr marL="90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7pPr>
            <a:lvl8pPr marL="108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8pPr>
          </a:lstStyle>
          <a:p>
            <a:pPr lvl="0"/>
            <a:r>
              <a:rPr lang="nl-NL" noProof="0"/>
              <a:t>Klik om kop toe te voegen</a:t>
            </a:r>
          </a:p>
          <a:p>
            <a:pPr lvl="1"/>
            <a:r>
              <a:rPr lang="nl-NL" noProof="0"/>
              <a:t>Body tekst</a:t>
            </a:r>
          </a:p>
          <a:p>
            <a:pPr lvl="2"/>
            <a:r>
              <a:rPr lang="nl-NL" noProof="0" err="1"/>
              <a:t>Bullet</a:t>
            </a:r>
            <a:r>
              <a:rPr lang="nl-NL" noProof="0"/>
              <a:t> niveau 1</a:t>
            </a:r>
          </a:p>
          <a:p>
            <a:pPr lvl="3"/>
            <a:r>
              <a:rPr lang="nl-NL" noProof="0" err="1"/>
              <a:t>Bullet</a:t>
            </a:r>
            <a:r>
              <a:rPr lang="nl-NL" noProof="0"/>
              <a:t> niveau 2</a:t>
            </a:r>
          </a:p>
          <a:p>
            <a:pPr lvl="4"/>
            <a:r>
              <a:rPr lang="nl-NL" noProof="0" err="1"/>
              <a:t>Bullet</a:t>
            </a:r>
            <a:r>
              <a:rPr lang="nl-NL" noProof="0"/>
              <a:t> niveau 3</a:t>
            </a:r>
          </a:p>
          <a:p>
            <a:pPr lvl="5"/>
            <a:r>
              <a:rPr lang="nl-NL" noProof="0" err="1"/>
              <a:t>Bullet</a:t>
            </a:r>
            <a:r>
              <a:rPr lang="nl-NL" noProof="0"/>
              <a:t> niveau 4</a:t>
            </a:r>
          </a:p>
          <a:p>
            <a:pPr lvl="6"/>
            <a:r>
              <a:rPr lang="nl-NL" noProof="0" err="1"/>
              <a:t>Bullet</a:t>
            </a:r>
            <a:r>
              <a:rPr lang="nl-NL" noProof="0"/>
              <a:t> niveau 5</a:t>
            </a:r>
          </a:p>
          <a:p>
            <a:pPr lvl="7"/>
            <a:r>
              <a:rPr lang="nl-NL" noProof="0" err="1"/>
              <a:t>Bullet</a:t>
            </a:r>
            <a:r>
              <a:rPr lang="nl-NL" noProof="0"/>
              <a:t> niveau 6</a:t>
            </a:r>
          </a:p>
        </p:txBody>
      </p:sp>
      <p:sp>
        <p:nvSpPr>
          <p:cNvPr id="16" name="Text Placeholder 12">
            <a:extLst>
              <a:ext uri="{FF2B5EF4-FFF2-40B4-BE49-F238E27FC236}">
                <a16:creationId xmlns:a16="http://schemas.microsoft.com/office/drawing/2014/main" id="{98A39B0A-3AD7-41A8-8CF5-32BCF6B2DC92}"/>
              </a:ext>
            </a:extLst>
          </p:cNvPr>
          <p:cNvSpPr>
            <a:spLocks noGrp="1"/>
          </p:cNvSpPr>
          <p:nvPr>
            <p:ph type="body" sz="quarter" idx="12" hasCustomPrompt="1"/>
          </p:nvPr>
        </p:nvSpPr>
        <p:spPr>
          <a:xfrm>
            <a:off x="6242050" y="1476375"/>
            <a:ext cx="5330825" cy="3981449"/>
          </a:xfrm>
          <a:blipFill>
            <a:blip r:embed="rId2"/>
            <a:stretch>
              <a:fillRect/>
            </a:stretch>
          </a:blipFill>
        </p:spPr>
        <p:txBody>
          <a:bodyPr lIns="180000" tIns="180000" rIns="180000" bIns="180000">
            <a:noAutofit/>
          </a:bodyPr>
          <a:lstStyle>
            <a:lvl1pPr>
              <a:lnSpc>
                <a:spcPct val="90000"/>
              </a:lnSpc>
              <a:spcBef>
                <a:spcPts val="0"/>
              </a:spcBef>
              <a:spcAft>
                <a:spcPts val="0"/>
              </a:spcAft>
              <a:defRPr sz="1800" b="1">
                <a:solidFill>
                  <a:schemeClr val="tx1"/>
                </a:solidFill>
              </a:defRPr>
            </a:lvl1pPr>
            <a:lvl2pPr marL="0" indent="0">
              <a:lnSpc>
                <a:spcPct val="90000"/>
              </a:lnSpc>
              <a:spcBef>
                <a:spcPts val="0"/>
              </a:spcBef>
              <a:spcAft>
                <a:spcPts val="0"/>
              </a:spcAft>
              <a:buNone/>
              <a:defRPr sz="1800">
                <a:solidFill>
                  <a:schemeClr val="tx1"/>
                </a:solidFill>
              </a:defRPr>
            </a:lvl2pPr>
            <a:lvl3pPr marL="180975" indent="-180975">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3pPr>
            <a:lvl4pPr marL="360000" indent="-180975">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4pPr>
            <a:lvl5pPr marL="54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5pPr>
            <a:lvl6pPr marL="72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6pPr>
            <a:lvl7pPr marL="90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7pPr>
            <a:lvl8pPr marL="108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8pPr>
          </a:lstStyle>
          <a:p>
            <a:pPr lvl="0"/>
            <a:r>
              <a:rPr lang="nl-NL" noProof="0"/>
              <a:t>Klik om kop toe te voegen</a:t>
            </a:r>
          </a:p>
          <a:p>
            <a:pPr lvl="1"/>
            <a:r>
              <a:rPr lang="nl-NL" noProof="0"/>
              <a:t>Body tekst</a:t>
            </a:r>
          </a:p>
          <a:p>
            <a:pPr lvl="2"/>
            <a:r>
              <a:rPr lang="nl-NL" noProof="0" err="1"/>
              <a:t>Bullet</a:t>
            </a:r>
            <a:r>
              <a:rPr lang="nl-NL" noProof="0"/>
              <a:t> niveau 1</a:t>
            </a:r>
          </a:p>
          <a:p>
            <a:pPr lvl="3"/>
            <a:r>
              <a:rPr lang="nl-NL" noProof="0" err="1"/>
              <a:t>Bullet</a:t>
            </a:r>
            <a:r>
              <a:rPr lang="nl-NL" noProof="0"/>
              <a:t> niveau 2</a:t>
            </a:r>
          </a:p>
          <a:p>
            <a:pPr lvl="4"/>
            <a:r>
              <a:rPr lang="nl-NL" noProof="0" err="1"/>
              <a:t>Bullet</a:t>
            </a:r>
            <a:r>
              <a:rPr lang="nl-NL" noProof="0"/>
              <a:t> niveau 3</a:t>
            </a:r>
          </a:p>
          <a:p>
            <a:pPr lvl="5"/>
            <a:r>
              <a:rPr lang="nl-NL" noProof="0" err="1"/>
              <a:t>Bullet</a:t>
            </a:r>
            <a:r>
              <a:rPr lang="nl-NL" noProof="0"/>
              <a:t> niveau 4</a:t>
            </a:r>
          </a:p>
          <a:p>
            <a:pPr lvl="6"/>
            <a:r>
              <a:rPr lang="nl-NL" noProof="0" err="1"/>
              <a:t>Bullet</a:t>
            </a:r>
            <a:r>
              <a:rPr lang="nl-NL" noProof="0"/>
              <a:t> niveau 5</a:t>
            </a:r>
          </a:p>
          <a:p>
            <a:pPr lvl="7"/>
            <a:r>
              <a:rPr lang="nl-NL" noProof="0" err="1"/>
              <a:t>Bullet</a:t>
            </a:r>
            <a:r>
              <a:rPr lang="nl-NL" noProof="0"/>
              <a:t> niveau 6</a:t>
            </a:r>
          </a:p>
        </p:txBody>
      </p:sp>
      <p:sp>
        <p:nvSpPr>
          <p:cNvPr id="17" name="Rectangle 106">
            <a:extLst>
              <a:ext uri="{FF2B5EF4-FFF2-40B4-BE49-F238E27FC236}">
                <a16:creationId xmlns:a16="http://schemas.microsoft.com/office/drawing/2014/main" id="{A1C51CFD-BF38-415B-ABE4-C56751958305}"/>
              </a:ext>
            </a:extLst>
          </p:cNvPr>
          <p:cNvSpPr>
            <a:spLocks noChangeArrowheads="1"/>
          </p:cNvSpPr>
          <p:nvPr userDrawn="1"/>
        </p:nvSpPr>
        <p:spPr bwMode="gray">
          <a:xfrm>
            <a:off x="12326583" y="0"/>
            <a:ext cx="2329217" cy="1310510"/>
          </a:xfrm>
          <a:prstGeom prst="rect">
            <a:avLst/>
          </a:prstGeom>
          <a:solidFill>
            <a:schemeClr val="bg1">
              <a:lumMod val="95000"/>
            </a:schemeClr>
          </a:solidFill>
          <a:ln>
            <a:noFill/>
          </a:ln>
          <a:effectLst/>
        </p:spPr>
        <p:txBody>
          <a:bodyPr wrap="square" lIns="144000" tIns="144000" rIns="144000" bIns="180000" anchor="t">
            <a:spAutoFit/>
          </a:bodyPr>
          <a:lstStyle/>
          <a:p>
            <a:pPr marL="0" marR="0" lvl="0" indent="0" algn="l" defTabSz="914400" rtl="0" eaLnBrk="1" fontAlgn="auto" latinLnBrk="0" hangingPunct="1">
              <a:lnSpc>
                <a:spcPct val="95000"/>
              </a:lnSpc>
              <a:spcBef>
                <a:spcPts val="600"/>
              </a:spcBef>
              <a:spcAft>
                <a:spcPts val="0"/>
              </a:spcAft>
              <a:buClrTx/>
              <a:buSzTx/>
              <a:buFontTx/>
              <a:buNone/>
              <a:tabLst>
                <a:tab pos="1141413" algn="l"/>
              </a:tabLst>
              <a:defRPr/>
            </a:pPr>
            <a:r>
              <a:rPr kumimoji="0" lang="nl-NL" altLang="en-US" sz="1100" b="1" i="0" u="none" strike="noStrike" kern="1200" cap="none" spc="-10" normalizeH="0" baseline="0" noProof="0">
                <a:ln>
                  <a:noFill/>
                </a:ln>
                <a:solidFill>
                  <a:schemeClr val="tx1"/>
                </a:solidFill>
                <a:effectLst/>
                <a:uLnTx/>
                <a:uFillTx/>
                <a:latin typeface="Open Sans"/>
                <a:ea typeface="+mn-ea"/>
                <a:cs typeface="+mn-cs"/>
              </a:rPr>
              <a:t>Tekstvlak groter/kleiner maken</a:t>
            </a: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0" marR="0" lvl="0" indent="0" algn="l" defTabSz="914400" rtl="0" eaLnBrk="1" fontAlgn="auto" latinLnBrk="0" hangingPunct="1">
              <a:lnSpc>
                <a:spcPct val="95000"/>
              </a:lnSpc>
              <a:spcBef>
                <a:spcPts val="600"/>
              </a:spcBef>
              <a:spcAft>
                <a:spcPts val="0"/>
              </a:spcAft>
              <a:buClrTx/>
              <a:buSzTx/>
              <a:buFont typeface="+mj-lt"/>
              <a:buNone/>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Door te trekken aan de cirkels/blokjes rondom het tekstvlak kan je het tekstvlak groter en/of kleiner maken.</a:t>
            </a:r>
          </a:p>
        </p:txBody>
      </p:sp>
      <p:grpSp>
        <p:nvGrpSpPr>
          <p:cNvPr id="23" name="Groep 22">
            <a:extLst>
              <a:ext uri="{FF2B5EF4-FFF2-40B4-BE49-F238E27FC236}">
                <a16:creationId xmlns:a16="http://schemas.microsoft.com/office/drawing/2014/main" id="{92AF4C17-C6F1-4F5A-B726-5D5831EA75CC}"/>
              </a:ext>
            </a:extLst>
          </p:cNvPr>
          <p:cNvGrpSpPr/>
          <p:nvPr userDrawn="1"/>
        </p:nvGrpSpPr>
        <p:grpSpPr>
          <a:xfrm>
            <a:off x="-2463800" y="0"/>
            <a:ext cx="2329217" cy="2718588"/>
            <a:chOff x="-2463800" y="0"/>
            <a:chExt cx="2329217" cy="2718588"/>
          </a:xfrm>
        </p:grpSpPr>
        <p:sp>
          <p:nvSpPr>
            <p:cNvPr id="24" name="Rectangle 106">
              <a:extLst>
                <a:ext uri="{FF2B5EF4-FFF2-40B4-BE49-F238E27FC236}">
                  <a16:creationId xmlns:a16="http://schemas.microsoft.com/office/drawing/2014/main" id="{036DA269-7C38-4C42-BCDB-5357D38352CF}"/>
                </a:ext>
              </a:extLst>
            </p:cNvPr>
            <p:cNvSpPr>
              <a:spLocks noChangeArrowheads="1"/>
            </p:cNvSpPr>
            <p:nvPr userDrawn="1"/>
          </p:nvSpPr>
          <p:spPr bwMode="gray">
            <a:xfrm>
              <a:off x="-2463800" y="0"/>
              <a:ext cx="2329217" cy="2718588"/>
            </a:xfrm>
            <a:prstGeom prst="rect">
              <a:avLst/>
            </a:prstGeom>
            <a:solidFill>
              <a:schemeClr val="bg1">
                <a:lumMod val="95000"/>
              </a:schemeClr>
            </a:solidFill>
            <a:ln>
              <a:noFill/>
            </a:ln>
            <a:effectLst/>
          </p:spPr>
          <p:txBody>
            <a:bodyPr wrap="square" lIns="144000" tIns="144000" rIns="144000" bIns="180000" anchor="t">
              <a:spAutoFit/>
            </a:bodyPr>
            <a:lstStyle/>
            <a:p>
              <a:pPr marL="0" indent="0">
                <a:lnSpc>
                  <a:spcPct val="95000"/>
                </a:lnSpc>
                <a:spcBef>
                  <a:spcPts val="600"/>
                </a:spcBef>
                <a:tabLst>
                  <a:tab pos="1141413" algn="l"/>
                </a:tabLst>
              </a:pPr>
              <a:r>
                <a:rPr lang="nl-NL" altLang="en-US" sz="1100" b="1" spc="-10" baseline="0" noProof="0">
                  <a:solidFill>
                    <a:schemeClr val="tx1"/>
                  </a:solidFill>
                  <a:latin typeface="+mn-lt"/>
                </a:rPr>
                <a:t>Kop, </a:t>
              </a:r>
              <a:r>
                <a:rPr lang="nl-NL" altLang="en-US" sz="1100" b="1" spc="-10" baseline="0" noProof="0" err="1">
                  <a:solidFill>
                    <a:schemeClr val="tx1"/>
                  </a:solidFill>
                  <a:latin typeface="+mn-lt"/>
                </a:rPr>
                <a:t>subkop</a:t>
              </a:r>
              <a:r>
                <a:rPr lang="nl-NL" altLang="en-US" sz="1100" b="1" spc="-10" baseline="0" noProof="0">
                  <a:solidFill>
                    <a:schemeClr val="tx1"/>
                  </a:solidFill>
                  <a:latin typeface="+mn-lt"/>
                </a:rPr>
                <a:t> of </a:t>
              </a:r>
              <a:br>
                <a:rPr lang="nl-NL" altLang="en-US" sz="1100" b="1" spc="-10" baseline="0" noProof="0">
                  <a:solidFill>
                    <a:schemeClr val="tx1"/>
                  </a:solidFill>
                  <a:latin typeface="+mn-lt"/>
                </a:rPr>
              </a:br>
              <a:r>
                <a:rPr lang="nl-NL" altLang="en-US" sz="1100" b="1" spc="-10" baseline="0" noProof="0" err="1">
                  <a:solidFill>
                    <a:schemeClr val="tx1"/>
                  </a:solidFill>
                  <a:latin typeface="+mn-lt"/>
                </a:rPr>
                <a:t>bullets</a:t>
              </a:r>
              <a:r>
                <a:rPr lang="nl-NL" altLang="en-US" sz="1100" b="1" spc="-10" baseline="0" noProof="0">
                  <a:solidFill>
                    <a:schemeClr val="tx1"/>
                  </a:solidFill>
                  <a:latin typeface="+mn-lt"/>
                </a:rPr>
                <a:t> aanmaken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lang="nl-NL" altLang="en-US" sz="1000" spc="-10" baseline="0" noProof="0">
                  <a:solidFill>
                    <a:schemeClr val="tx1"/>
                  </a:solidFill>
                  <a:latin typeface="+mn-lt"/>
                </a:rPr>
                <a:t>Via ‘</a:t>
              </a:r>
              <a:r>
                <a:rPr kumimoji="0" lang="nl-NL" altLang="en-US" sz="1000" b="0" i="0" u="none" strike="noStrike" kern="1200" cap="none" spc="-10" normalizeH="0" baseline="0" noProof="0">
                  <a:ln>
                    <a:noFill/>
                  </a:ln>
                  <a:solidFill>
                    <a:schemeClr val="tx1"/>
                  </a:solidFill>
                  <a:effectLst/>
                  <a:uLnTx/>
                  <a:uFillTx/>
                  <a:latin typeface="Open Sans"/>
                  <a:ea typeface="+mn-ea"/>
                  <a:cs typeface="+mn-cs"/>
                </a:rPr>
                <a:t>Start’ &gt; ‘Alinea’ kun je van tekst een kop, </a:t>
              </a:r>
              <a:r>
                <a:rPr kumimoji="0" lang="nl-NL" altLang="en-US" sz="1000" b="0" i="0" u="none" strike="noStrike" kern="1200" cap="none" spc="-10" normalizeH="0" baseline="0" noProof="0" err="1">
                  <a:ln>
                    <a:noFill/>
                  </a:ln>
                  <a:solidFill>
                    <a:schemeClr val="tx1"/>
                  </a:solidFill>
                  <a:effectLst/>
                  <a:uLnTx/>
                  <a:uFillTx/>
                  <a:latin typeface="Open Sans"/>
                  <a:ea typeface="+mn-ea"/>
                  <a:cs typeface="+mn-cs"/>
                </a:rPr>
                <a:t>subkop</a:t>
              </a:r>
              <a:r>
                <a:rPr kumimoji="0" lang="nl-NL" altLang="en-US" sz="1000" b="0" i="0" u="none" strike="noStrike" kern="1200" cap="none" spc="-10" normalizeH="0" baseline="0" noProof="0">
                  <a:ln>
                    <a:noFill/>
                  </a:ln>
                  <a:solidFill>
                    <a:schemeClr val="tx1"/>
                  </a:solidFill>
                  <a:effectLst/>
                  <a:uLnTx/>
                  <a:uFillTx/>
                  <a:latin typeface="Open Sans"/>
                  <a:ea typeface="+mn-ea"/>
                  <a:cs typeface="+mn-cs"/>
                </a:rPr>
                <a:t> of </a:t>
              </a:r>
              <a:r>
                <a:rPr kumimoji="0" lang="nl-NL" altLang="en-US" sz="1000" b="0" i="0" u="none" strike="noStrike" kern="1200" cap="none" spc="-10" normalizeH="0" baseline="0" noProof="0" err="1">
                  <a:ln>
                    <a:noFill/>
                  </a:ln>
                  <a:solidFill>
                    <a:schemeClr val="tx1"/>
                  </a:solidFill>
                  <a:effectLst/>
                  <a:uLnTx/>
                  <a:uFillTx/>
                  <a:latin typeface="Open Sans"/>
                  <a:ea typeface="+mn-ea"/>
                  <a:cs typeface="+mn-cs"/>
                </a:rPr>
                <a:t>bullets</a:t>
              </a:r>
              <a:r>
                <a:rPr kumimoji="0" lang="nl-NL" altLang="en-US" sz="1000" b="0" i="0" u="none" strike="noStrike" kern="1200" cap="none" spc="-10" normalizeH="0" baseline="0" noProof="0">
                  <a:ln>
                    <a:noFill/>
                  </a:ln>
                  <a:solidFill>
                    <a:schemeClr val="tx1"/>
                  </a:solidFill>
                  <a:effectLst/>
                  <a:uLnTx/>
                  <a:uFillTx/>
                  <a:latin typeface="Open Sans"/>
                  <a:ea typeface="+mn-ea"/>
                  <a:cs typeface="+mn-cs"/>
                </a:rPr>
                <a:t> maken in de juiste huisstijl</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Ga voor de tekst staan die je wilt aanpassen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Met het pijltje naar links, verlaag je het niveau. Met het pijltje naar </a:t>
              </a:r>
              <a:r>
                <a:rPr lang="nl-NL" altLang="en-US" sz="1000" spc="-10" baseline="0" noProof="0">
                  <a:solidFill>
                    <a:schemeClr val="tx1"/>
                  </a:solidFill>
                  <a:latin typeface="+mn-lt"/>
                </a:rPr>
                <a:t>rechts, verhoog je het niveau</a:t>
              </a:r>
            </a:p>
          </p:txBody>
        </p:sp>
        <p:grpSp>
          <p:nvGrpSpPr>
            <p:cNvPr id="25" name="Group 22">
              <a:extLst>
                <a:ext uri="{FF2B5EF4-FFF2-40B4-BE49-F238E27FC236}">
                  <a16:creationId xmlns:a16="http://schemas.microsoft.com/office/drawing/2014/main" id="{929BF5C2-8C3B-47EB-BB57-4BE7DAD9341E}"/>
                </a:ext>
              </a:extLst>
            </p:cNvPr>
            <p:cNvGrpSpPr/>
            <p:nvPr userDrawn="1"/>
          </p:nvGrpSpPr>
          <p:grpSpPr>
            <a:xfrm>
              <a:off x="-2318863" y="1050055"/>
              <a:ext cx="2044800" cy="534731"/>
              <a:chOff x="-2108199" y="3333735"/>
              <a:chExt cx="2314576" cy="605280"/>
            </a:xfrm>
          </p:grpSpPr>
          <p:grpSp>
            <p:nvGrpSpPr>
              <p:cNvPr id="26" name="Group 9">
                <a:extLst>
                  <a:ext uri="{FF2B5EF4-FFF2-40B4-BE49-F238E27FC236}">
                    <a16:creationId xmlns:a16="http://schemas.microsoft.com/office/drawing/2014/main" id="{DBF20745-9578-4B06-85B8-7B246CC94CC2}"/>
                  </a:ext>
                </a:extLst>
              </p:cNvPr>
              <p:cNvGrpSpPr/>
              <p:nvPr userDrawn="1"/>
            </p:nvGrpSpPr>
            <p:grpSpPr>
              <a:xfrm>
                <a:off x="-2108199" y="3333735"/>
                <a:ext cx="2314576" cy="605280"/>
                <a:chOff x="-1062434" y="2679700"/>
                <a:chExt cx="2314576" cy="605280"/>
              </a:xfrm>
            </p:grpSpPr>
            <p:pic>
              <p:nvPicPr>
                <p:cNvPr id="28" name="Picture 5">
                  <a:extLst>
                    <a:ext uri="{FF2B5EF4-FFF2-40B4-BE49-F238E27FC236}">
                      <a16:creationId xmlns:a16="http://schemas.microsoft.com/office/drawing/2014/main" id="{3FC0C1F8-0478-4A6A-88FB-A531ACE66E70}"/>
                    </a:ext>
                  </a:extLst>
                </p:cNvPr>
                <p:cNvPicPr>
                  <a:picLocks noChangeAspect="1"/>
                </p:cNvPicPr>
                <p:nvPr userDrawn="1"/>
              </p:nvPicPr>
              <p:blipFill rotWithShape="1">
                <a:blip r:embed="rId3"/>
                <a:srcRect l="29631" t="6122" r="51385" b="84783"/>
                <a:stretch/>
              </p:blipFill>
              <p:spPr>
                <a:xfrm>
                  <a:off x="-1062434" y="2679700"/>
                  <a:ext cx="2314576" cy="605280"/>
                </a:xfrm>
                <a:prstGeom prst="rect">
                  <a:avLst/>
                </a:prstGeom>
                <a:noFill/>
                <a:ln>
                  <a:noFill/>
                </a:ln>
                <a:effectLst>
                  <a:outerShdw blurRad="63500" sx="102000" sy="102000" algn="ctr" rotWithShape="0">
                    <a:prstClr val="black">
                      <a:alpha val="40000"/>
                    </a:prstClr>
                  </a:outerShdw>
                </a:effectLst>
              </p:spPr>
            </p:pic>
            <p:sp>
              <p:nvSpPr>
                <p:cNvPr id="29" name="Rectangle 21">
                  <a:extLst>
                    <a:ext uri="{FF2B5EF4-FFF2-40B4-BE49-F238E27FC236}">
                      <a16:creationId xmlns:a16="http://schemas.microsoft.com/office/drawing/2014/main" id="{2EB62DBB-33E8-402E-89CA-544509A15558}"/>
                    </a:ext>
                  </a:extLst>
                </p:cNvPr>
                <p:cNvSpPr/>
                <p:nvPr userDrawn="1"/>
              </p:nvSpPr>
              <p:spPr bwMode="gray">
                <a:xfrm>
                  <a:off x="-518929" y="2752725"/>
                  <a:ext cx="305212" cy="140494"/>
                </a:xfrm>
                <a:prstGeom prst="rect">
                  <a:avLst/>
                </a:prstGeom>
                <a:solidFill>
                  <a:srgbClr val="92D050">
                    <a:alpha val="30000"/>
                  </a:srgbClr>
                </a:solidFill>
                <a:ln w="63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err="1">
                    <a:solidFill>
                      <a:schemeClr val="tx1"/>
                    </a:solidFill>
                  </a:endParaRPr>
                </a:p>
              </p:txBody>
            </p:sp>
          </p:grpSp>
          <p:sp>
            <p:nvSpPr>
              <p:cNvPr id="27" name="Graphic 19" descr="Close with solid fill">
                <a:extLst>
                  <a:ext uri="{FF2B5EF4-FFF2-40B4-BE49-F238E27FC236}">
                    <a16:creationId xmlns:a16="http://schemas.microsoft.com/office/drawing/2014/main" id="{EF30FA5C-59D1-45A5-9D0D-FBF19FAB8B01}"/>
                  </a:ext>
                </a:extLst>
              </p:cNvPr>
              <p:cNvSpPr/>
              <p:nvPr userDrawn="1"/>
            </p:nvSpPr>
            <p:spPr>
              <a:xfrm>
                <a:off x="-2079108" y="3406854"/>
                <a:ext cx="140400" cy="140400"/>
              </a:xfrm>
              <a:custGeom>
                <a:avLst/>
                <a:gdLst>
                  <a:gd name="connsiteX0" fmla="*/ 674370 w 674370"/>
                  <a:gd name="connsiteY0" fmla="*/ 80963 h 674370"/>
                  <a:gd name="connsiteX1" fmla="*/ 593408 w 674370"/>
                  <a:gd name="connsiteY1" fmla="*/ 0 h 674370"/>
                  <a:gd name="connsiteX2" fmla="*/ 337185 w 674370"/>
                  <a:gd name="connsiteY2" fmla="*/ 256223 h 674370"/>
                  <a:gd name="connsiteX3" fmla="*/ 80963 w 674370"/>
                  <a:gd name="connsiteY3" fmla="*/ 0 h 674370"/>
                  <a:gd name="connsiteX4" fmla="*/ 0 w 674370"/>
                  <a:gd name="connsiteY4" fmla="*/ 80963 h 674370"/>
                  <a:gd name="connsiteX5" fmla="*/ 256223 w 674370"/>
                  <a:gd name="connsiteY5" fmla="*/ 337185 h 674370"/>
                  <a:gd name="connsiteX6" fmla="*/ 0 w 674370"/>
                  <a:gd name="connsiteY6" fmla="*/ 593408 h 674370"/>
                  <a:gd name="connsiteX7" fmla="*/ 80963 w 674370"/>
                  <a:gd name="connsiteY7" fmla="*/ 674370 h 674370"/>
                  <a:gd name="connsiteX8" fmla="*/ 337185 w 674370"/>
                  <a:gd name="connsiteY8" fmla="*/ 418148 h 674370"/>
                  <a:gd name="connsiteX9" fmla="*/ 593408 w 674370"/>
                  <a:gd name="connsiteY9" fmla="*/ 674370 h 674370"/>
                  <a:gd name="connsiteX10" fmla="*/ 674370 w 674370"/>
                  <a:gd name="connsiteY10" fmla="*/ 593408 h 674370"/>
                  <a:gd name="connsiteX11" fmla="*/ 418148 w 674370"/>
                  <a:gd name="connsiteY11" fmla="*/ 337185 h 67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4370" h="674370">
                    <a:moveTo>
                      <a:pt x="674370" y="80963"/>
                    </a:moveTo>
                    <a:lnTo>
                      <a:pt x="593408" y="0"/>
                    </a:lnTo>
                    <a:lnTo>
                      <a:pt x="337185" y="256223"/>
                    </a:lnTo>
                    <a:lnTo>
                      <a:pt x="80963" y="0"/>
                    </a:lnTo>
                    <a:lnTo>
                      <a:pt x="0" y="80963"/>
                    </a:lnTo>
                    <a:lnTo>
                      <a:pt x="256223" y="337185"/>
                    </a:lnTo>
                    <a:lnTo>
                      <a:pt x="0" y="593408"/>
                    </a:lnTo>
                    <a:lnTo>
                      <a:pt x="80963" y="674370"/>
                    </a:lnTo>
                    <a:lnTo>
                      <a:pt x="337185" y="418148"/>
                    </a:lnTo>
                    <a:lnTo>
                      <a:pt x="593408" y="674370"/>
                    </a:lnTo>
                    <a:lnTo>
                      <a:pt x="674370" y="593408"/>
                    </a:lnTo>
                    <a:lnTo>
                      <a:pt x="418148" y="337185"/>
                    </a:lnTo>
                    <a:close/>
                  </a:path>
                </a:pathLst>
              </a:custGeom>
              <a:solidFill>
                <a:srgbClr val="FF0000">
                  <a:alpha val="30000"/>
                </a:srgbClr>
              </a:solidFill>
              <a:ln w="6350" cap="flat">
                <a:solidFill>
                  <a:srgbClr val="FF0000"/>
                </a:solidFill>
                <a:prstDash val="solid"/>
                <a:miter/>
              </a:ln>
            </p:spPr>
            <p:txBody>
              <a:bodyPr rtlCol="0" anchor="ctr"/>
              <a:lstStyle/>
              <a:p>
                <a:endParaRPr lang="nl-NL">
                  <a:solidFill>
                    <a:schemeClr val="tx1"/>
                  </a:solidFill>
                </a:endParaRPr>
              </a:p>
            </p:txBody>
          </p:sp>
        </p:grpSp>
      </p:grpSp>
      <p:sp>
        <p:nvSpPr>
          <p:cNvPr id="3" name="Slide Number Placeholder 2">
            <a:extLst>
              <a:ext uri="{FF2B5EF4-FFF2-40B4-BE49-F238E27FC236}">
                <a16:creationId xmlns:a16="http://schemas.microsoft.com/office/drawing/2014/main" id="{6DB80AE6-D131-488D-86D5-21F4C600ADB7}"/>
              </a:ext>
            </a:extLst>
          </p:cNvPr>
          <p:cNvSpPr>
            <a:spLocks noGrp="1"/>
          </p:cNvSpPr>
          <p:nvPr>
            <p:ph type="sldNum" sz="quarter" idx="13"/>
          </p:nvPr>
        </p:nvSpPr>
        <p:spPr/>
        <p:txBody>
          <a:bodyPr/>
          <a:lstStyle/>
          <a:p>
            <a:fld id="{5A195573-6125-40C3-AA0C-3AC6CFB9F86B}" type="slidenum">
              <a:rPr lang="en-US" smtClean="0"/>
              <a:pPr/>
              <a:t>‹nr.›</a:t>
            </a:fld>
            <a:endParaRPr lang="en-US"/>
          </a:p>
        </p:txBody>
      </p:sp>
    </p:spTree>
    <p:extLst>
      <p:ext uri="{BB962C8B-B14F-4D97-AF65-F5344CB8AC3E}">
        <p14:creationId xmlns:p14="http://schemas.microsoft.com/office/powerpoint/2010/main" val="3695524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uw/groen tekstkader 2-kolo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619125" y="457495"/>
            <a:ext cx="10975975" cy="659242"/>
          </a:xfrm>
        </p:spPr>
        <p:txBody>
          <a:bodyPr>
            <a:noAutofit/>
          </a:bodyPr>
          <a:lstStyle>
            <a:lvl1pPr>
              <a:defRPr/>
            </a:lvl1pPr>
          </a:lstStyle>
          <a:p>
            <a:r>
              <a:rPr lang="nl-NL" noProof="0"/>
              <a:t>Klik om titel toe te voegen</a:t>
            </a:r>
          </a:p>
        </p:txBody>
      </p:sp>
      <p:sp>
        <p:nvSpPr>
          <p:cNvPr id="13" name="Text Placeholder 12">
            <a:extLst>
              <a:ext uri="{FF2B5EF4-FFF2-40B4-BE49-F238E27FC236}">
                <a16:creationId xmlns:a16="http://schemas.microsoft.com/office/drawing/2014/main" id="{B886690E-8997-48D4-A839-FDFABFF3AD38}"/>
              </a:ext>
            </a:extLst>
          </p:cNvPr>
          <p:cNvSpPr>
            <a:spLocks noGrp="1"/>
          </p:cNvSpPr>
          <p:nvPr>
            <p:ph type="body" sz="quarter" idx="10" hasCustomPrompt="1"/>
          </p:nvPr>
        </p:nvSpPr>
        <p:spPr>
          <a:xfrm>
            <a:off x="619125" y="1476375"/>
            <a:ext cx="5330825" cy="3981449"/>
          </a:xfrm>
          <a:blipFill>
            <a:blip r:embed="rId2"/>
            <a:stretch>
              <a:fillRect/>
            </a:stretch>
          </a:blipFill>
        </p:spPr>
        <p:txBody>
          <a:bodyPr lIns="180000" tIns="180000" rIns="180000" bIns="180000">
            <a:noAutofit/>
          </a:bodyPr>
          <a:lstStyle>
            <a:lvl1pPr>
              <a:lnSpc>
                <a:spcPct val="90000"/>
              </a:lnSpc>
              <a:spcBef>
                <a:spcPts val="0"/>
              </a:spcBef>
              <a:spcAft>
                <a:spcPts val="0"/>
              </a:spcAft>
              <a:defRPr sz="1800" b="1">
                <a:solidFill>
                  <a:schemeClr val="tx1"/>
                </a:solidFill>
              </a:defRPr>
            </a:lvl1pPr>
            <a:lvl2pPr marL="0" indent="0">
              <a:lnSpc>
                <a:spcPct val="90000"/>
              </a:lnSpc>
              <a:spcBef>
                <a:spcPts val="0"/>
              </a:spcBef>
              <a:spcAft>
                <a:spcPts val="0"/>
              </a:spcAft>
              <a:buNone/>
              <a:defRPr sz="1800">
                <a:solidFill>
                  <a:schemeClr val="tx1"/>
                </a:solidFill>
              </a:defRPr>
            </a:lvl2pPr>
            <a:lvl3pPr marL="180975" indent="-180975">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3pPr>
            <a:lvl4pPr marL="360000" indent="-180975">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4pPr>
            <a:lvl5pPr marL="54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5pPr>
            <a:lvl6pPr marL="72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6pPr>
            <a:lvl7pPr marL="90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7pPr>
            <a:lvl8pPr marL="108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8pPr>
          </a:lstStyle>
          <a:p>
            <a:pPr lvl="0"/>
            <a:r>
              <a:rPr lang="nl-NL" noProof="0"/>
              <a:t>Klik om kop toe te voegen</a:t>
            </a:r>
          </a:p>
          <a:p>
            <a:pPr lvl="1"/>
            <a:r>
              <a:rPr lang="nl-NL" noProof="0"/>
              <a:t>Body tekst</a:t>
            </a:r>
          </a:p>
          <a:p>
            <a:pPr lvl="2"/>
            <a:r>
              <a:rPr lang="nl-NL" noProof="0" err="1"/>
              <a:t>Bullet</a:t>
            </a:r>
            <a:r>
              <a:rPr lang="nl-NL" noProof="0"/>
              <a:t> niveau 1</a:t>
            </a:r>
          </a:p>
          <a:p>
            <a:pPr lvl="3"/>
            <a:r>
              <a:rPr lang="nl-NL" noProof="0" err="1"/>
              <a:t>Bullet</a:t>
            </a:r>
            <a:r>
              <a:rPr lang="nl-NL" noProof="0"/>
              <a:t> niveau 2</a:t>
            </a:r>
          </a:p>
          <a:p>
            <a:pPr lvl="4"/>
            <a:r>
              <a:rPr lang="nl-NL" noProof="0" err="1"/>
              <a:t>Bullet</a:t>
            </a:r>
            <a:r>
              <a:rPr lang="nl-NL" noProof="0"/>
              <a:t> niveau 3</a:t>
            </a:r>
          </a:p>
          <a:p>
            <a:pPr lvl="5"/>
            <a:r>
              <a:rPr lang="nl-NL" noProof="0" err="1"/>
              <a:t>Bullet</a:t>
            </a:r>
            <a:r>
              <a:rPr lang="nl-NL" noProof="0"/>
              <a:t> niveau 4</a:t>
            </a:r>
          </a:p>
          <a:p>
            <a:pPr lvl="6"/>
            <a:r>
              <a:rPr lang="nl-NL" noProof="0" err="1"/>
              <a:t>Bullet</a:t>
            </a:r>
            <a:r>
              <a:rPr lang="nl-NL" noProof="0"/>
              <a:t> niveau 5</a:t>
            </a:r>
          </a:p>
          <a:p>
            <a:pPr lvl="7"/>
            <a:r>
              <a:rPr lang="nl-NL" noProof="0" err="1"/>
              <a:t>Bullet</a:t>
            </a:r>
            <a:r>
              <a:rPr lang="nl-NL" noProof="0"/>
              <a:t> niveau 6</a:t>
            </a:r>
          </a:p>
        </p:txBody>
      </p:sp>
      <p:sp>
        <p:nvSpPr>
          <p:cNvPr id="15" name="Text Placeholder 12">
            <a:extLst>
              <a:ext uri="{FF2B5EF4-FFF2-40B4-BE49-F238E27FC236}">
                <a16:creationId xmlns:a16="http://schemas.microsoft.com/office/drawing/2014/main" id="{9C245039-906D-4B6D-8C16-99BBD8667B65}"/>
              </a:ext>
            </a:extLst>
          </p:cNvPr>
          <p:cNvSpPr>
            <a:spLocks noGrp="1"/>
          </p:cNvSpPr>
          <p:nvPr>
            <p:ph type="body" sz="quarter" idx="12" hasCustomPrompt="1"/>
          </p:nvPr>
        </p:nvSpPr>
        <p:spPr>
          <a:xfrm>
            <a:off x="6242050" y="1476375"/>
            <a:ext cx="5330825" cy="3981449"/>
          </a:xfrm>
          <a:blipFill>
            <a:blip r:embed="rId3"/>
            <a:stretch>
              <a:fillRect/>
            </a:stretch>
          </a:blipFill>
        </p:spPr>
        <p:txBody>
          <a:bodyPr lIns="180000" tIns="180000" rIns="180000" bIns="180000">
            <a:noAutofit/>
          </a:bodyPr>
          <a:lstStyle>
            <a:lvl1pPr>
              <a:lnSpc>
                <a:spcPct val="90000"/>
              </a:lnSpc>
              <a:spcBef>
                <a:spcPts val="0"/>
              </a:spcBef>
              <a:spcAft>
                <a:spcPts val="0"/>
              </a:spcAft>
              <a:defRPr sz="1800" b="1">
                <a:solidFill>
                  <a:schemeClr val="tx1"/>
                </a:solidFill>
              </a:defRPr>
            </a:lvl1pPr>
            <a:lvl2pPr marL="0" indent="0">
              <a:lnSpc>
                <a:spcPct val="90000"/>
              </a:lnSpc>
              <a:spcBef>
                <a:spcPts val="0"/>
              </a:spcBef>
              <a:spcAft>
                <a:spcPts val="0"/>
              </a:spcAft>
              <a:buNone/>
              <a:defRPr sz="1800">
                <a:solidFill>
                  <a:schemeClr val="tx1"/>
                </a:solidFill>
              </a:defRPr>
            </a:lvl2pPr>
            <a:lvl3pPr marL="180975" indent="-180975">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3pPr>
            <a:lvl4pPr marL="360000" indent="-180975">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4pPr>
            <a:lvl5pPr marL="54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5pPr>
            <a:lvl6pPr marL="72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6pPr>
            <a:lvl7pPr marL="90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7pPr>
            <a:lvl8pPr marL="108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8pPr>
          </a:lstStyle>
          <a:p>
            <a:pPr lvl="0"/>
            <a:r>
              <a:rPr lang="nl-NL" noProof="0"/>
              <a:t>Klik om kop toe te voegen</a:t>
            </a:r>
          </a:p>
          <a:p>
            <a:pPr lvl="1"/>
            <a:r>
              <a:rPr lang="nl-NL" noProof="0"/>
              <a:t>Body tekst</a:t>
            </a:r>
          </a:p>
          <a:p>
            <a:pPr lvl="2"/>
            <a:r>
              <a:rPr lang="nl-NL" noProof="0" err="1"/>
              <a:t>Bullet</a:t>
            </a:r>
            <a:r>
              <a:rPr lang="nl-NL" noProof="0"/>
              <a:t> niveau 1</a:t>
            </a:r>
          </a:p>
          <a:p>
            <a:pPr lvl="3"/>
            <a:r>
              <a:rPr lang="nl-NL" noProof="0" err="1"/>
              <a:t>Bullet</a:t>
            </a:r>
            <a:r>
              <a:rPr lang="nl-NL" noProof="0"/>
              <a:t> niveau 2</a:t>
            </a:r>
          </a:p>
          <a:p>
            <a:pPr lvl="4"/>
            <a:r>
              <a:rPr lang="nl-NL" noProof="0" err="1"/>
              <a:t>Bullet</a:t>
            </a:r>
            <a:r>
              <a:rPr lang="nl-NL" noProof="0"/>
              <a:t> niveau 3</a:t>
            </a:r>
          </a:p>
          <a:p>
            <a:pPr lvl="5"/>
            <a:r>
              <a:rPr lang="nl-NL" noProof="0" err="1"/>
              <a:t>Bullet</a:t>
            </a:r>
            <a:r>
              <a:rPr lang="nl-NL" noProof="0"/>
              <a:t> niveau 4</a:t>
            </a:r>
          </a:p>
          <a:p>
            <a:pPr lvl="6"/>
            <a:r>
              <a:rPr lang="nl-NL" noProof="0" err="1"/>
              <a:t>Bullet</a:t>
            </a:r>
            <a:r>
              <a:rPr lang="nl-NL" noProof="0"/>
              <a:t> niveau 5</a:t>
            </a:r>
          </a:p>
          <a:p>
            <a:pPr lvl="7"/>
            <a:r>
              <a:rPr lang="nl-NL" noProof="0" err="1"/>
              <a:t>Bullet</a:t>
            </a:r>
            <a:r>
              <a:rPr lang="nl-NL" noProof="0"/>
              <a:t> niveau 6</a:t>
            </a:r>
          </a:p>
        </p:txBody>
      </p:sp>
      <p:sp>
        <p:nvSpPr>
          <p:cNvPr id="14" name="Rectangle 106">
            <a:extLst>
              <a:ext uri="{FF2B5EF4-FFF2-40B4-BE49-F238E27FC236}">
                <a16:creationId xmlns:a16="http://schemas.microsoft.com/office/drawing/2014/main" id="{899D78AE-AC52-4454-B4BF-5BA82980E328}"/>
              </a:ext>
            </a:extLst>
          </p:cNvPr>
          <p:cNvSpPr>
            <a:spLocks noChangeArrowheads="1"/>
          </p:cNvSpPr>
          <p:nvPr userDrawn="1"/>
        </p:nvSpPr>
        <p:spPr bwMode="gray">
          <a:xfrm>
            <a:off x="12326583" y="0"/>
            <a:ext cx="2329217" cy="1310510"/>
          </a:xfrm>
          <a:prstGeom prst="rect">
            <a:avLst/>
          </a:prstGeom>
          <a:solidFill>
            <a:schemeClr val="bg1">
              <a:lumMod val="95000"/>
            </a:schemeClr>
          </a:solidFill>
          <a:ln>
            <a:noFill/>
          </a:ln>
          <a:effectLst/>
        </p:spPr>
        <p:txBody>
          <a:bodyPr wrap="square" lIns="144000" tIns="144000" rIns="144000" bIns="180000" anchor="t">
            <a:spAutoFit/>
          </a:bodyPr>
          <a:lstStyle/>
          <a:p>
            <a:pPr marL="0" marR="0" lvl="0" indent="0" algn="l" defTabSz="914400" rtl="0" eaLnBrk="1" fontAlgn="auto" latinLnBrk="0" hangingPunct="1">
              <a:lnSpc>
                <a:spcPct val="95000"/>
              </a:lnSpc>
              <a:spcBef>
                <a:spcPts val="600"/>
              </a:spcBef>
              <a:spcAft>
                <a:spcPts val="0"/>
              </a:spcAft>
              <a:buClrTx/>
              <a:buSzTx/>
              <a:buFontTx/>
              <a:buNone/>
              <a:tabLst>
                <a:tab pos="1141413" algn="l"/>
              </a:tabLst>
              <a:defRPr/>
            </a:pPr>
            <a:r>
              <a:rPr kumimoji="0" lang="nl-NL" altLang="en-US" sz="1100" b="1" i="0" u="none" strike="noStrike" kern="1200" cap="none" spc="-10" normalizeH="0" baseline="0" noProof="0">
                <a:ln>
                  <a:noFill/>
                </a:ln>
                <a:solidFill>
                  <a:schemeClr val="tx1"/>
                </a:solidFill>
                <a:effectLst/>
                <a:uLnTx/>
                <a:uFillTx/>
                <a:latin typeface="Open Sans"/>
                <a:ea typeface="+mn-ea"/>
                <a:cs typeface="+mn-cs"/>
              </a:rPr>
              <a:t>Tekstvlak groter/kleiner maken</a:t>
            </a: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0" marR="0" lvl="0" indent="0" algn="l" defTabSz="914400" rtl="0" eaLnBrk="1" fontAlgn="auto" latinLnBrk="0" hangingPunct="1">
              <a:lnSpc>
                <a:spcPct val="95000"/>
              </a:lnSpc>
              <a:spcBef>
                <a:spcPts val="600"/>
              </a:spcBef>
              <a:spcAft>
                <a:spcPts val="0"/>
              </a:spcAft>
              <a:buClrTx/>
              <a:buSzTx/>
              <a:buFont typeface="+mj-lt"/>
              <a:buNone/>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Door te trekken aan de cirkels/blokjes rondom het tekstvlak kan je het tekstvlak groter en/of kleiner maken.</a:t>
            </a:r>
          </a:p>
        </p:txBody>
      </p:sp>
      <p:grpSp>
        <p:nvGrpSpPr>
          <p:cNvPr id="23" name="Groep 22">
            <a:extLst>
              <a:ext uri="{FF2B5EF4-FFF2-40B4-BE49-F238E27FC236}">
                <a16:creationId xmlns:a16="http://schemas.microsoft.com/office/drawing/2014/main" id="{A1EC2772-97F6-4175-8C76-7477D5E724C7}"/>
              </a:ext>
            </a:extLst>
          </p:cNvPr>
          <p:cNvGrpSpPr/>
          <p:nvPr userDrawn="1"/>
        </p:nvGrpSpPr>
        <p:grpSpPr>
          <a:xfrm>
            <a:off x="-2463800" y="0"/>
            <a:ext cx="2329217" cy="2718588"/>
            <a:chOff x="-2463800" y="0"/>
            <a:chExt cx="2329217" cy="2718588"/>
          </a:xfrm>
        </p:grpSpPr>
        <p:sp>
          <p:nvSpPr>
            <p:cNvPr id="24" name="Rectangle 106">
              <a:extLst>
                <a:ext uri="{FF2B5EF4-FFF2-40B4-BE49-F238E27FC236}">
                  <a16:creationId xmlns:a16="http://schemas.microsoft.com/office/drawing/2014/main" id="{D4383079-9F0E-429E-BB57-7A986101D332}"/>
                </a:ext>
              </a:extLst>
            </p:cNvPr>
            <p:cNvSpPr>
              <a:spLocks noChangeArrowheads="1"/>
            </p:cNvSpPr>
            <p:nvPr userDrawn="1"/>
          </p:nvSpPr>
          <p:spPr bwMode="gray">
            <a:xfrm>
              <a:off x="-2463800" y="0"/>
              <a:ext cx="2329217" cy="2718588"/>
            </a:xfrm>
            <a:prstGeom prst="rect">
              <a:avLst/>
            </a:prstGeom>
            <a:solidFill>
              <a:schemeClr val="bg1">
                <a:lumMod val="95000"/>
              </a:schemeClr>
            </a:solidFill>
            <a:ln>
              <a:noFill/>
            </a:ln>
            <a:effectLst/>
          </p:spPr>
          <p:txBody>
            <a:bodyPr wrap="square" lIns="144000" tIns="144000" rIns="144000" bIns="180000" anchor="t">
              <a:spAutoFit/>
            </a:bodyPr>
            <a:lstStyle/>
            <a:p>
              <a:pPr marL="0" indent="0">
                <a:lnSpc>
                  <a:spcPct val="95000"/>
                </a:lnSpc>
                <a:spcBef>
                  <a:spcPts val="600"/>
                </a:spcBef>
                <a:tabLst>
                  <a:tab pos="1141413" algn="l"/>
                </a:tabLst>
              </a:pPr>
              <a:r>
                <a:rPr lang="nl-NL" altLang="en-US" sz="1100" b="1" spc="-10" baseline="0" noProof="0">
                  <a:solidFill>
                    <a:schemeClr val="tx1"/>
                  </a:solidFill>
                  <a:latin typeface="+mn-lt"/>
                </a:rPr>
                <a:t>Kop, </a:t>
              </a:r>
              <a:r>
                <a:rPr lang="nl-NL" altLang="en-US" sz="1100" b="1" spc="-10" baseline="0" noProof="0" err="1">
                  <a:solidFill>
                    <a:schemeClr val="tx1"/>
                  </a:solidFill>
                  <a:latin typeface="+mn-lt"/>
                </a:rPr>
                <a:t>subkop</a:t>
              </a:r>
              <a:r>
                <a:rPr lang="nl-NL" altLang="en-US" sz="1100" b="1" spc="-10" baseline="0" noProof="0">
                  <a:solidFill>
                    <a:schemeClr val="tx1"/>
                  </a:solidFill>
                  <a:latin typeface="+mn-lt"/>
                </a:rPr>
                <a:t> of </a:t>
              </a:r>
              <a:br>
                <a:rPr lang="nl-NL" altLang="en-US" sz="1100" b="1" spc="-10" baseline="0" noProof="0">
                  <a:solidFill>
                    <a:schemeClr val="tx1"/>
                  </a:solidFill>
                  <a:latin typeface="+mn-lt"/>
                </a:rPr>
              </a:br>
              <a:r>
                <a:rPr lang="nl-NL" altLang="en-US" sz="1100" b="1" spc="-10" baseline="0" noProof="0" err="1">
                  <a:solidFill>
                    <a:schemeClr val="tx1"/>
                  </a:solidFill>
                  <a:latin typeface="+mn-lt"/>
                </a:rPr>
                <a:t>bullets</a:t>
              </a:r>
              <a:r>
                <a:rPr lang="nl-NL" altLang="en-US" sz="1100" b="1" spc="-10" baseline="0" noProof="0">
                  <a:solidFill>
                    <a:schemeClr val="tx1"/>
                  </a:solidFill>
                  <a:latin typeface="+mn-lt"/>
                </a:rPr>
                <a:t> aanmaken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lang="nl-NL" altLang="en-US" sz="1000" spc="-10" baseline="0" noProof="0">
                  <a:solidFill>
                    <a:schemeClr val="tx1"/>
                  </a:solidFill>
                  <a:latin typeface="+mn-lt"/>
                </a:rPr>
                <a:t>Via ‘</a:t>
              </a:r>
              <a:r>
                <a:rPr kumimoji="0" lang="nl-NL" altLang="en-US" sz="1000" b="0" i="0" u="none" strike="noStrike" kern="1200" cap="none" spc="-10" normalizeH="0" baseline="0" noProof="0">
                  <a:ln>
                    <a:noFill/>
                  </a:ln>
                  <a:solidFill>
                    <a:schemeClr val="tx1"/>
                  </a:solidFill>
                  <a:effectLst/>
                  <a:uLnTx/>
                  <a:uFillTx/>
                  <a:latin typeface="Open Sans"/>
                  <a:ea typeface="+mn-ea"/>
                  <a:cs typeface="+mn-cs"/>
                </a:rPr>
                <a:t>Start’ &gt; ‘Alinea’ kun je van tekst een kop, </a:t>
              </a:r>
              <a:r>
                <a:rPr kumimoji="0" lang="nl-NL" altLang="en-US" sz="1000" b="0" i="0" u="none" strike="noStrike" kern="1200" cap="none" spc="-10" normalizeH="0" baseline="0" noProof="0" err="1">
                  <a:ln>
                    <a:noFill/>
                  </a:ln>
                  <a:solidFill>
                    <a:schemeClr val="tx1"/>
                  </a:solidFill>
                  <a:effectLst/>
                  <a:uLnTx/>
                  <a:uFillTx/>
                  <a:latin typeface="Open Sans"/>
                  <a:ea typeface="+mn-ea"/>
                  <a:cs typeface="+mn-cs"/>
                </a:rPr>
                <a:t>subkop</a:t>
              </a:r>
              <a:r>
                <a:rPr kumimoji="0" lang="nl-NL" altLang="en-US" sz="1000" b="0" i="0" u="none" strike="noStrike" kern="1200" cap="none" spc="-10" normalizeH="0" baseline="0" noProof="0">
                  <a:ln>
                    <a:noFill/>
                  </a:ln>
                  <a:solidFill>
                    <a:schemeClr val="tx1"/>
                  </a:solidFill>
                  <a:effectLst/>
                  <a:uLnTx/>
                  <a:uFillTx/>
                  <a:latin typeface="Open Sans"/>
                  <a:ea typeface="+mn-ea"/>
                  <a:cs typeface="+mn-cs"/>
                </a:rPr>
                <a:t> of </a:t>
              </a:r>
              <a:r>
                <a:rPr kumimoji="0" lang="nl-NL" altLang="en-US" sz="1000" b="0" i="0" u="none" strike="noStrike" kern="1200" cap="none" spc="-10" normalizeH="0" baseline="0" noProof="0" err="1">
                  <a:ln>
                    <a:noFill/>
                  </a:ln>
                  <a:solidFill>
                    <a:schemeClr val="tx1"/>
                  </a:solidFill>
                  <a:effectLst/>
                  <a:uLnTx/>
                  <a:uFillTx/>
                  <a:latin typeface="Open Sans"/>
                  <a:ea typeface="+mn-ea"/>
                  <a:cs typeface="+mn-cs"/>
                </a:rPr>
                <a:t>bullets</a:t>
              </a:r>
              <a:r>
                <a:rPr kumimoji="0" lang="nl-NL" altLang="en-US" sz="1000" b="0" i="0" u="none" strike="noStrike" kern="1200" cap="none" spc="-10" normalizeH="0" baseline="0" noProof="0">
                  <a:ln>
                    <a:noFill/>
                  </a:ln>
                  <a:solidFill>
                    <a:schemeClr val="tx1"/>
                  </a:solidFill>
                  <a:effectLst/>
                  <a:uLnTx/>
                  <a:uFillTx/>
                  <a:latin typeface="Open Sans"/>
                  <a:ea typeface="+mn-ea"/>
                  <a:cs typeface="+mn-cs"/>
                </a:rPr>
                <a:t> maken in de juiste huisstijl</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Ga voor de tekst staan die je wilt aanpassen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Met het pijltje naar links, verlaag je het niveau. Met het pijltje naar </a:t>
              </a:r>
              <a:r>
                <a:rPr lang="nl-NL" altLang="en-US" sz="1000" spc="-10" baseline="0" noProof="0">
                  <a:solidFill>
                    <a:schemeClr val="tx1"/>
                  </a:solidFill>
                  <a:latin typeface="+mn-lt"/>
                </a:rPr>
                <a:t>rechts, verhoog je het niveau</a:t>
              </a:r>
            </a:p>
          </p:txBody>
        </p:sp>
        <p:grpSp>
          <p:nvGrpSpPr>
            <p:cNvPr id="25" name="Group 22">
              <a:extLst>
                <a:ext uri="{FF2B5EF4-FFF2-40B4-BE49-F238E27FC236}">
                  <a16:creationId xmlns:a16="http://schemas.microsoft.com/office/drawing/2014/main" id="{27E3F61C-087F-4DA5-BB3E-8EEAC9238968}"/>
                </a:ext>
              </a:extLst>
            </p:cNvPr>
            <p:cNvGrpSpPr/>
            <p:nvPr userDrawn="1"/>
          </p:nvGrpSpPr>
          <p:grpSpPr>
            <a:xfrm>
              <a:off x="-2318863" y="1050055"/>
              <a:ext cx="2044800" cy="534731"/>
              <a:chOff x="-2108199" y="3333735"/>
              <a:chExt cx="2314576" cy="605280"/>
            </a:xfrm>
          </p:grpSpPr>
          <p:grpSp>
            <p:nvGrpSpPr>
              <p:cNvPr id="26" name="Group 9">
                <a:extLst>
                  <a:ext uri="{FF2B5EF4-FFF2-40B4-BE49-F238E27FC236}">
                    <a16:creationId xmlns:a16="http://schemas.microsoft.com/office/drawing/2014/main" id="{A9DCFE25-3BAA-4549-94FA-BDD4421CC99D}"/>
                  </a:ext>
                </a:extLst>
              </p:cNvPr>
              <p:cNvGrpSpPr/>
              <p:nvPr userDrawn="1"/>
            </p:nvGrpSpPr>
            <p:grpSpPr>
              <a:xfrm>
                <a:off x="-2108199" y="3333735"/>
                <a:ext cx="2314576" cy="605280"/>
                <a:chOff x="-1062434" y="2679700"/>
                <a:chExt cx="2314576" cy="605280"/>
              </a:xfrm>
            </p:grpSpPr>
            <p:pic>
              <p:nvPicPr>
                <p:cNvPr id="28" name="Picture 5">
                  <a:extLst>
                    <a:ext uri="{FF2B5EF4-FFF2-40B4-BE49-F238E27FC236}">
                      <a16:creationId xmlns:a16="http://schemas.microsoft.com/office/drawing/2014/main" id="{1437F93B-7BAE-4D35-8F0A-C97F9FE67D8B}"/>
                    </a:ext>
                  </a:extLst>
                </p:cNvPr>
                <p:cNvPicPr>
                  <a:picLocks noChangeAspect="1"/>
                </p:cNvPicPr>
                <p:nvPr userDrawn="1"/>
              </p:nvPicPr>
              <p:blipFill rotWithShape="1">
                <a:blip r:embed="rId4"/>
                <a:srcRect l="29631" t="6122" r="51385" b="84783"/>
                <a:stretch/>
              </p:blipFill>
              <p:spPr>
                <a:xfrm>
                  <a:off x="-1062434" y="2679700"/>
                  <a:ext cx="2314576" cy="605280"/>
                </a:xfrm>
                <a:prstGeom prst="rect">
                  <a:avLst/>
                </a:prstGeom>
                <a:noFill/>
                <a:ln>
                  <a:noFill/>
                </a:ln>
                <a:effectLst>
                  <a:outerShdw blurRad="63500" sx="102000" sy="102000" algn="ctr" rotWithShape="0">
                    <a:prstClr val="black">
                      <a:alpha val="40000"/>
                    </a:prstClr>
                  </a:outerShdw>
                </a:effectLst>
              </p:spPr>
            </p:pic>
            <p:sp>
              <p:nvSpPr>
                <p:cNvPr id="29" name="Rectangle 21">
                  <a:extLst>
                    <a:ext uri="{FF2B5EF4-FFF2-40B4-BE49-F238E27FC236}">
                      <a16:creationId xmlns:a16="http://schemas.microsoft.com/office/drawing/2014/main" id="{EB60D608-F82F-45A2-B3A7-D3EE22A998E5}"/>
                    </a:ext>
                  </a:extLst>
                </p:cNvPr>
                <p:cNvSpPr/>
                <p:nvPr userDrawn="1"/>
              </p:nvSpPr>
              <p:spPr bwMode="gray">
                <a:xfrm>
                  <a:off x="-518929" y="2752725"/>
                  <a:ext cx="305212" cy="140494"/>
                </a:xfrm>
                <a:prstGeom prst="rect">
                  <a:avLst/>
                </a:prstGeom>
                <a:solidFill>
                  <a:srgbClr val="92D050">
                    <a:alpha val="30000"/>
                  </a:srgbClr>
                </a:solidFill>
                <a:ln w="63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err="1">
                    <a:solidFill>
                      <a:schemeClr val="tx1"/>
                    </a:solidFill>
                  </a:endParaRPr>
                </a:p>
              </p:txBody>
            </p:sp>
          </p:grpSp>
          <p:sp>
            <p:nvSpPr>
              <p:cNvPr id="27" name="Graphic 19" descr="Close with solid fill">
                <a:extLst>
                  <a:ext uri="{FF2B5EF4-FFF2-40B4-BE49-F238E27FC236}">
                    <a16:creationId xmlns:a16="http://schemas.microsoft.com/office/drawing/2014/main" id="{D7B57F96-7DF8-48AC-BA17-1E437C518056}"/>
                  </a:ext>
                </a:extLst>
              </p:cNvPr>
              <p:cNvSpPr/>
              <p:nvPr userDrawn="1"/>
            </p:nvSpPr>
            <p:spPr>
              <a:xfrm>
                <a:off x="-2079108" y="3406854"/>
                <a:ext cx="140400" cy="140400"/>
              </a:xfrm>
              <a:custGeom>
                <a:avLst/>
                <a:gdLst>
                  <a:gd name="connsiteX0" fmla="*/ 674370 w 674370"/>
                  <a:gd name="connsiteY0" fmla="*/ 80963 h 674370"/>
                  <a:gd name="connsiteX1" fmla="*/ 593408 w 674370"/>
                  <a:gd name="connsiteY1" fmla="*/ 0 h 674370"/>
                  <a:gd name="connsiteX2" fmla="*/ 337185 w 674370"/>
                  <a:gd name="connsiteY2" fmla="*/ 256223 h 674370"/>
                  <a:gd name="connsiteX3" fmla="*/ 80963 w 674370"/>
                  <a:gd name="connsiteY3" fmla="*/ 0 h 674370"/>
                  <a:gd name="connsiteX4" fmla="*/ 0 w 674370"/>
                  <a:gd name="connsiteY4" fmla="*/ 80963 h 674370"/>
                  <a:gd name="connsiteX5" fmla="*/ 256223 w 674370"/>
                  <a:gd name="connsiteY5" fmla="*/ 337185 h 674370"/>
                  <a:gd name="connsiteX6" fmla="*/ 0 w 674370"/>
                  <a:gd name="connsiteY6" fmla="*/ 593408 h 674370"/>
                  <a:gd name="connsiteX7" fmla="*/ 80963 w 674370"/>
                  <a:gd name="connsiteY7" fmla="*/ 674370 h 674370"/>
                  <a:gd name="connsiteX8" fmla="*/ 337185 w 674370"/>
                  <a:gd name="connsiteY8" fmla="*/ 418148 h 674370"/>
                  <a:gd name="connsiteX9" fmla="*/ 593408 w 674370"/>
                  <a:gd name="connsiteY9" fmla="*/ 674370 h 674370"/>
                  <a:gd name="connsiteX10" fmla="*/ 674370 w 674370"/>
                  <a:gd name="connsiteY10" fmla="*/ 593408 h 674370"/>
                  <a:gd name="connsiteX11" fmla="*/ 418148 w 674370"/>
                  <a:gd name="connsiteY11" fmla="*/ 337185 h 67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4370" h="674370">
                    <a:moveTo>
                      <a:pt x="674370" y="80963"/>
                    </a:moveTo>
                    <a:lnTo>
                      <a:pt x="593408" y="0"/>
                    </a:lnTo>
                    <a:lnTo>
                      <a:pt x="337185" y="256223"/>
                    </a:lnTo>
                    <a:lnTo>
                      <a:pt x="80963" y="0"/>
                    </a:lnTo>
                    <a:lnTo>
                      <a:pt x="0" y="80963"/>
                    </a:lnTo>
                    <a:lnTo>
                      <a:pt x="256223" y="337185"/>
                    </a:lnTo>
                    <a:lnTo>
                      <a:pt x="0" y="593408"/>
                    </a:lnTo>
                    <a:lnTo>
                      <a:pt x="80963" y="674370"/>
                    </a:lnTo>
                    <a:lnTo>
                      <a:pt x="337185" y="418148"/>
                    </a:lnTo>
                    <a:lnTo>
                      <a:pt x="593408" y="674370"/>
                    </a:lnTo>
                    <a:lnTo>
                      <a:pt x="674370" y="593408"/>
                    </a:lnTo>
                    <a:lnTo>
                      <a:pt x="418148" y="337185"/>
                    </a:lnTo>
                    <a:close/>
                  </a:path>
                </a:pathLst>
              </a:custGeom>
              <a:solidFill>
                <a:srgbClr val="FF0000">
                  <a:alpha val="30000"/>
                </a:srgbClr>
              </a:solidFill>
              <a:ln w="6350" cap="flat">
                <a:solidFill>
                  <a:srgbClr val="FF0000"/>
                </a:solidFill>
                <a:prstDash val="solid"/>
                <a:miter/>
              </a:ln>
            </p:spPr>
            <p:txBody>
              <a:bodyPr rtlCol="0" anchor="ctr"/>
              <a:lstStyle/>
              <a:p>
                <a:endParaRPr lang="nl-NL">
                  <a:solidFill>
                    <a:schemeClr val="tx1"/>
                  </a:solidFill>
                </a:endParaRPr>
              </a:p>
            </p:txBody>
          </p:sp>
        </p:grpSp>
      </p:grpSp>
      <p:sp>
        <p:nvSpPr>
          <p:cNvPr id="3" name="Slide Number Placeholder 2">
            <a:extLst>
              <a:ext uri="{FF2B5EF4-FFF2-40B4-BE49-F238E27FC236}">
                <a16:creationId xmlns:a16="http://schemas.microsoft.com/office/drawing/2014/main" id="{2B339B6A-5A6B-41DB-B7A9-B9400C3E5F80}"/>
              </a:ext>
            </a:extLst>
          </p:cNvPr>
          <p:cNvSpPr>
            <a:spLocks noGrp="1"/>
          </p:cNvSpPr>
          <p:nvPr>
            <p:ph type="sldNum" sz="quarter" idx="13"/>
          </p:nvPr>
        </p:nvSpPr>
        <p:spPr/>
        <p:txBody>
          <a:bodyPr/>
          <a:lstStyle/>
          <a:p>
            <a:fld id="{5A195573-6125-40C3-AA0C-3AC6CFB9F86B}" type="slidenum">
              <a:rPr lang="en-US" smtClean="0"/>
              <a:pPr/>
              <a:t>‹nr.›</a:t>
            </a:fld>
            <a:endParaRPr lang="en-US"/>
          </a:p>
        </p:txBody>
      </p:sp>
    </p:spTree>
    <p:extLst>
      <p:ext uri="{BB962C8B-B14F-4D97-AF65-F5344CB8AC3E}">
        <p14:creationId xmlns:p14="http://schemas.microsoft.com/office/powerpoint/2010/main" val="29257069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houd met afbeelding klein">
    <p:spTree>
      <p:nvGrpSpPr>
        <p:cNvPr id="1" name=""/>
        <p:cNvGrpSpPr/>
        <p:nvPr/>
      </p:nvGrpSpPr>
      <p:grpSpPr>
        <a:xfrm>
          <a:off x="0" y="0"/>
          <a:ext cx="0" cy="0"/>
          <a:chOff x="0" y="0"/>
          <a:chExt cx="0" cy="0"/>
        </a:xfrm>
      </p:grpSpPr>
      <p:sp>
        <p:nvSpPr>
          <p:cNvPr id="15" name="Picture Placeholder 14">
            <a:extLst>
              <a:ext uri="{FF2B5EF4-FFF2-40B4-BE49-F238E27FC236}">
                <a16:creationId xmlns:a16="http://schemas.microsoft.com/office/drawing/2014/main" id="{E0F8960A-8517-423E-9815-4FF5C91B160F}"/>
              </a:ext>
            </a:extLst>
          </p:cNvPr>
          <p:cNvSpPr>
            <a:spLocks noGrp="1"/>
          </p:cNvSpPr>
          <p:nvPr>
            <p:ph type="pic" sz="quarter" idx="12" hasCustomPrompt="1"/>
          </p:nvPr>
        </p:nvSpPr>
        <p:spPr>
          <a:xfrm>
            <a:off x="6246814" y="1524000"/>
            <a:ext cx="5343910" cy="3982485"/>
          </a:xfrm>
          <a:custGeom>
            <a:avLst/>
            <a:gdLst>
              <a:gd name="connsiteX0" fmla="*/ 0 w 5343910"/>
              <a:gd name="connsiteY0" fmla="*/ 0 h 3982485"/>
              <a:gd name="connsiteX1" fmla="*/ 4936755 w 5343910"/>
              <a:gd name="connsiteY1" fmla="*/ 0 h 3982485"/>
              <a:gd name="connsiteX2" fmla="*/ 5343910 w 5343910"/>
              <a:gd name="connsiteY2" fmla="*/ 407155 h 3982485"/>
              <a:gd name="connsiteX3" fmla="*/ 5343910 w 5343910"/>
              <a:gd name="connsiteY3" fmla="*/ 3982485 h 3982485"/>
              <a:gd name="connsiteX4" fmla="*/ 407155 w 5343910"/>
              <a:gd name="connsiteY4" fmla="*/ 3982485 h 3982485"/>
              <a:gd name="connsiteX5" fmla="*/ 0 w 5343910"/>
              <a:gd name="connsiteY5" fmla="*/ 3575330 h 3982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43910" h="3982485">
                <a:moveTo>
                  <a:pt x="0" y="0"/>
                </a:moveTo>
                <a:lnTo>
                  <a:pt x="4936755" y="0"/>
                </a:lnTo>
                <a:cubicBezTo>
                  <a:pt x="5161963" y="0"/>
                  <a:pt x="5343910" y="181947"/>
                  <a:pt x="5343910" y="407155"/>
                </a:cubicBezTo>
                <a:lnTo>
                  <a:pt x="5343910" y="3982485"/>
                </a:lnTo>
                <a:lnTo>
                  <a:pt x="407155" y="3982485"/>
                </a:lnTo>
                <a:cubicBezTo>
                  <a:pt x="181947" y="3982485"/>
                  <a:pt x="0" y="3800538"/>
                  <a:pt x="0" y="3575330"/>
                </a:cubicBezTo>
                <a:close/>
              </a:path>
            </a:pathLst>
          </a:custGeom>
          <a:solidFill>
            <a:srgbClr val="EAEAEA"/>
          </a:solidFill>
        </p:spPr>
        <p:txBody>
          <a:bodyPr wrap="square" tIns="0" anchor="ctr" anchorCtr="1">
            <a:noAutofit/>
          </a:bodyPr>
          <a:lstStyle>
            <a:lvl1pPr algn="l">
              <a:spcBef>
                <a:spcPts val="0"/>
              </a:spcBef>
              <a:defRPr sz="1200">
                <a:solidFill>
                  <a:schemeClr val="tx1"/>
                </a:solidFill>
              </a:defRPr>
            </a:lvl1pPr>
          </a:lstStyle>
          <a:p>
            <a:r>
              <a:rPr lang="nl-NL" noProof="0"/>
              <a:t>Klik op icoon om </a:t>
            </a:r>
            <a:br>
              <a:rPr lang="nl-NL" noProof="0"/>
            </a:br>
            <a:r>
              <a:rPr lang="nl-NL" noProof="0"/>
              <a:t>afbeelding toe te voegen</a:t>
            </a:r>
          </a:p>
        </p:txBody>
      </p:sp>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619125" y="457495"/>
            <a:ext cx="10975975" cy="659242"/>
          </a:xfrm>
        </p:spPr>
        <p:txBody>
          <a:bodyPr>
            <a:noAutofit/>
          </a:bodyPr>
          <a:lstStyle>
            <a:lvl1pPr>
              <a:defRPr/>
            </a:lvl1pPr>
          </a:lstStyle>
          <a:p>
            <a:r>
              <a:rPr lang="nl-NL" noProof="0"/>
              <a:t>Klik om titel toe te voegen</a:t>
            </a:r>
          </a:p>
        </p:txBody>
      </p:sp>
      <p:sp>
        <p:nvSpPr>
          <p:cNvPr id="14" name="Text Placeholder 12">
            <a:extLst>
              <a:ext uri="{FF2B5EF4-FFF2-40B4-BE49-F238E27FC236}">
                <a16:creationId xmlns:a16="http://schemas.microsoft.com/office/drawing/2014/main" id="{2078A510-ED0A-4185-89DF-37CC3AF31C91}"/>
              </a:ext>
            </a:extLst>
          </p:cNvPr>
          <p:cNvSpPr>
            <a:spLocks noGrp="1"/>
          </p:cNvSpPr>
          <p:nvPr>
            <p:ph type="body" sz="quarter" idx="11" hasCustomPrompt="1"/>
          </p:nvPr>
        </p:nvSpPr>
        <p:spPr>
          <a:xfrm>
            <a:off x="6653349" y="5647464"/>
            <a:ext cx="4941751" cy="205473"/>
          </a:xfrm>
        </p:spPr>
        <p:txBody>
          <a:bodyPr tIns="0">
            <a:noAutofit/>
          </a:bodyPr>
          <a:lstStyle>
            <a:lvl1pPr>
              <a:lnSpc>
                <a:spcPct val="90000"/>
              </a:lnSpc>
              <a:spcBef>
                <a:spcPts val="0"/>
              </a:spcBef>
              <a:spcAft>
                <a:spcPts val="0"/>
              </a:spcAft>
              <a:defRPr sz="1400" b="0">
                <a:solidFill>
                  <a:schemeClr val="tx1"/>
                </a:solidFill>
              </a:defRPr>
            </a:lvl1pPr>
            <a:lvl2pPr>
              <a:lnSpc>
                <a:spcPts val="1900"/>
              </a:lnSpc>
              <a:spcBef>
                <a:spcPts val="0"/>
              </a:spcBef>
              <a:buNone/>
              <a:defRPr sz="1600">
                <a:solidFill>
                  <a:schemeClr val="accent3"/>
                </a:solidFill>
              </a:defRPr>
            </a:lvl2pPr>
            <a:lvl3pPr marL="180975" indent="-180975">
              <a:lnSpc>
                <a:spcPts val="1900"/>
              </a:lnSpc>
              <a:spcBef>
                <a:spcPts val="0"/>
              </a:spcBef>
              <a:buNone/>
              <a:defRPr sz="1600"/>
            </a:lvl3pPr>
            <a:lvl4pPr marL="180975" indent="-180975">
              <a:lnSpc>
                <a:spcPts val="1900"/>
              </a:lnSpc>
              <a:spcBef>
                <a:spcPts val="0"/>
              </a:spcBef>
              <a:defRPr sz="1600"/>
            </a:lvl4pPr>
            <a:lvl5pPr>
              <a:lnSpc>
                <a:spcPts val="1500"/>
              </a:lnSpc>
              <a:defRPr sz="1600"/>
            </a:lvl5pPr>
          </a:lstStyle>
          <a:p>
            <a:pPr lvl="0"/>
            <a:r>
              <a:rPr lang="nl-NL" noProof="0"/>
              <a:t>Klik om bijschrift toe te voegen</a:t>
            </a:r>
          </a:p>
        </p:txBody>
      </p:sp>
      <p:sp>
        <p:nvSpPr>
          <p:cNvPr id="11" name="Text Placeholder 12">
            <a:extLst>
              <a:ext uri="{FF2B5EF4-FFF2-40B4-BE49-F238E27FC236}">
                <a16:creationId xmlns:a16="http://schemas.microsoft.com/office/drawing/2014/main" id="{A5CB29B6-1391-44E8-A834-AE61F9B636BC}"/>
              </a:ext>
            </a:extLst>
          </p:cNvPr>
          <p:cNvSpPr>
            <a:spLocks noGrp="1"/>
          </p:cNvSpPr>
          <p:nvPr>
            <p:ph type="body" sz="quarter" idx="10" hasCustomPrompt="1"/>
          </p:nvPr>
        </p:nvSpPr>
        <p:spPr>
          <a:xfrm>
            <a:off x="619125" y="1476374"/>
            <a:ext cx="5330825" cy="4320000"/>
          </a:xfrm>
        </p:spPr>
        <p:txBody>
          <a:bodyPr tIns="36000">
            <a:noAutofit/>
          </a:bodyPr>
          <a:lstStyle>
            <a:lvl1pPr>
              <a:lnSpc>
                <a:spcPct val="90000"/>
              </a:lnSpc>
              <a:spcBef>
                <a:spcPts val="0"/>
              </a:spcBef>
              <a:spcAft>
                <a:spcPts val="0"/>
              </a:spcAft>
              <a:defRPr sz="1800" b="1">
                <a:solidFill>
                  <a:schemeClr val="tx2"/>
                </a:solidFill>
              </a:defRPr>
            </a:lvl1pPr>
            <a:lvl2pPr marL="0" indent="0">
              <a:lnSpc>
                <a:spcPct val="90000"/>
              </a:lnSpc>
              <a:spcBef>
                <a:spcPts val="0"/>
              </a:spcBef>
              <a:spcAft>
                <a:spcPts val="0"/>
              </a:spcAft>
              <a:buNone/>
              <a:defRPr sz="1800">
                <a:solidFill>
                  <a:schemeClr val="bg2"/>
                </a:solidFill>
              </a:defRPr>
            </a:lvl2pPr>
            <a:lvl3pPr marL="0" indent="0">
              <a:lnSpc>
                <a:spcPct val="90000"/>
              </a:lnSpc>
              <a:spcBef>
                <a:spcPts val="0"/>
              </a:spcBef>
              <a:spcAft>
                <a:spcPts val="0"/>
              </a:spcAft>
              <a:buNone/>
              <a:defRPr sz="1800">
                <a:solidFill>
                  <a:schemeClr val="tx1"/>
                </a:solidFill>
              </a:defRPr>
            </a:lvl3pPr>
            <a:lvl4pPr marL="180975" indent="-180975">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4pPr>
            <a:lvl5pPr marL="36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5pPr>
            <a:lvl6pPr marL="54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6pPr>
            <a:lvl7pPr marL="72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7pPr>
            <a:lvl8pPr marL="90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8pPr>
            <a:lvl9pPr marL="108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9pPr>
          </a:lstStyle>
          <a:p>
            <a:pPr lvl="0"/>
            <a:r>
              <a:rPr lang="nl-NL" noProof="0"/>
              <a:t>Klik om kop toe te voegen</a:t>
            </a:r>
          </a:p>
          <a:p>
            <a:pPr lvl="1"/>
            <a:r>
              <a:rPr lang="nl-NL" noProof="0" err="1"/>
              <a:t>Subkop</a:t>
            </a:r>
            <a:endParaRPr lang="nl-NL" noProof="0"/>
          </a:p>
          <a:p>
            <a:pPr lvl="2"/>
            <a:r>
              <a:rPr lang="nl-NL" noProof="0"/>
              <a:t>Body tekst </a:t>
            </a:r>
          </a:p>
          <a:p>
            <a:pPr lvl="3"/>
            <a:r>
              <a:rPr lang="nl-NL" noProof="0" err="1"/>
              <a:t>Bullet</a:t>
            </a:r>
            <a:r>
              <a:rPr lang="nl-NL" noProof="0"/>
              <a:t> niveau 1</a:t>
            </a:r>
          </a:p>
          <a:p>
            <a:pPr lvl="4"/>
            <a:r>
              <a:rPr lang="nl-NL" noProof="0" err="1"/>
              <a:t>Bullet</a:t>
            </a:r>
            <a:r>
              <a:rPr lang="nl-NL" noProof="0"/>
              <a:t> niveau 2</a:t>
            </a:r>
          </a:p>
          <a:p>
            <a:pPr lvl="5"/>
            <a:r>
              <a:rPr lang="nl-NL" noProof="0" err="1"/>
              <a:t>Bullet</a:t>
            </a:r>
            <a:r>
              <a:rPr lang="nl-NL" noProof="0"/>
              <a:t> niveau 3</a:t>
            </a:r>
          </a:p>
          <a:p>
            <a:pPr lvl="6"/>
            <a:r>
              <a:rPr lang="nl-NL" noProof="0" err="1"/>
              <a:t>Bullet</a:t>
            </a:r>
            <a:r>
              <a:rPr lang="nl-NL" noProof="0"/>
              <a:t> niveau 4</a:t>
            </a:r>
          </a:p>
          <a:p>
            <a:pPr lvl="7"/>
            <a:r>
              <a:rPr lang="nl-NL" noProof="0" err="1"/>
              <a:t>Bullet</a:t>
            </a:r>
            <a:r>
              <a:rPr lang="nl-NL" noProof="0"/>
              <a:t> niveau 5</a:t>
            </a:r>
          </a:p>
          <a:p>
            <a:pPr lvl="8"/>
            <a:r>
              <a:rPr lang="nl-NL" noProof="0" err="1"/>
              <a:t>Bullet</a:t>
            </a:r>
            <a:r>
              <a:rPr lang="nl-NL" noProof="0"/>
              <a:t> niveau 6</a:t>
            </a:r>
          </a:p>
        </p:txBody>
      </p:sp>
      <p:sp>
        <p:nvSpPr>
          <p:cNvPr id="26" name="Rectangle 106">
            <a:extLst>
              <a:ext uri="{FF2B5EF4-FFF2-40B4-BE49-F238E27FC236}">
                <a16:creationId xmlns:a16="http://schemas.microsoft.com/office/drawing/2014/main" id="{B8899ADC-BA45-4857-803C-B3A928A6A225}"/>
              </a:ext>
            </a:extLst>
          </p:cNvPr>
          <p:cNvSpPr>
            <a:spLocks noChangeArrowheads="1"/>
          </p:cNvSpPr>
          <p:nvPr userDrawn="1"/>
        </p:nvSpPr>
        <p:spPr bwMode="gray">
          <a:xfrm>
            <a:off x="-2463800" y="2996039"/>
            <a:ext cx="2329217" cy="1742167"/>
          </a:xfrm>
          <a:prstGeom prst="rect">
            <a:avLst/>
          </a:prstGeom>
          <a:solidFill>
            <a:schemeClr val="bg1">
              <a:lumMod val="95000"/>
            </a:schemeClr>
          </a:solidFill>
          <a:ln>
            <a:noFill/>
          </a:ln>
          <a:effectLst/>
        </p:spPr>
        <p:txBody>
          <a:bodyPr wrap="square" lIns="144000" tIns="144000" rIns="144000" bIns="180000" anchor="t">
            <a:spAutoFit/>
          </a:bodyPr>
          <a:lstStyle/>
          <a:p>
            <a:pPr marL="0" marR="0" lvl="0" indent="0" algn="l" defTabSz="914400" rtl="0" eaLnBrk="1" fontAlgn="auto" latinLnBrk="0" hangingPunct="1">
              <a:lnSpc>
                <a:spcPct val="95000"/>
              </a:lnSpc>
              <a:spcBef>
                <a:spcPts val="600"/>
              </a:spcBef>
              <a:spcAft>
                <a:spcPts val="0"/>
              </a:spcAft>
              <a:buClrTx/>
              <a:buSzTx/>
              <a:buFontTx/>
              <a:buNone/>
              <a:tabLst>
                <a:tab pos="1141413" algn="l"/>
              </a:tabLst>
              <a:defRPr/>
            </a:pPr>
            <a:r>
              <a:rPr kumimoji="0" lang="nl-NL" altLang="en-US" sz="1100" b="1" i="0" u="none" strike="noStrike" kern="1200" cap="none" spc="-10" normalizeH="0" baseline="0" noProof="0">
                <a:ln>
                  <a:noFill/>
                </a:ln>
                <a:solidFill>
                  <a:schemeClr val="tx1"/>
                </a:solidFill>
                <a:effectLst/>
                <a:uLnTx/>
                <a:uFillTx/>
                <a:latin typeface="Open Sans"/>
                <a:ea typeface="+mn-ea"/>
                <a:cs typeface="+mn-cs"/>
              </a:rPr>
              <a:t>Afbeelding plaatsen</a:t>
            </a: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Klik op het icoon in het midden van het afbeeldingsvlak</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Selecteer een afbeelding. Let op: Gebruik hiervoor een liggende afbeelding (landscape)</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Klik op ‘Invoegen’ en de afbeelding wordt geplaatst</a:t>
            </a:r>
          </a:p>
        </p:txBody>
      </p:sp>
      <p:grpSp>
        <p:nvGrpSpPr>
          <p:cNvPr id="29" name="Groep 28">
            <a:extLst>
              <a:ext uri="{FF2B5EF4-FFF2-40B4-BE49-F238E27FC236}">
                <a16:creationId xmlns:a16="http://schemas.microsoft.com/office/drawing/2014/main" id="{36B31425-2440-4CEB-88AA-F5C3BD4F068F}"/>
              </a:ext>
            </a:extLst>
          </p:cNvPr>
          <p:cNvGrpSpPr/>
          <p:nvPr userDrawn="1"/>
        </p:nvGrpSpPr>
        <p:grpSpPr>
          <a:xfrm>
            <a:off x="12326583" y="1"/>
            <a:ext cx="2329217" cy="5718810"/>
            <a:chOff x="12326583" y="1"/>
            <a:chExt cx="2329217" cy="5718810"/>
          </a:xfrm>
        </p:grpSpPr>
        <p:sp>
          <p:nvSpPr>
            <p:cNvPr id="30" name="Rectangle 106">
              <a:extLst>
                <a:ext uri="{FF2B5EF4-FFF2-40B4-BE49-F238E27FC236}">
                  <a16:creationId xmlns:a16="http://schemas.microsoft.com/office/drawing/2014/main" id="{D52CDAA1-9059-4660-A784-3B10B51CDF3C}"/>
                </a:ext>
              </a:extLst>
            </p:cNvPr>
            <p:cNvSpPr>
              <a:spLocks noChangeArrowheads="1"/>
            </p:cNvSpPr>
            <p:nvPr userDrawn="1"/>
          </p:nvSpPr>
          <p:spPr bwMode="gray">
            <a:xfrm>
              <a:off x="12326583" y="1"/>
              <a:ext cx="2329217" cy="5718810"/>
            </a:xfrm>
            <a:prstGeom prst="rect">
              <a:avLst/>
            </a:prstGeom>
            <a:solidFill>
              <a:schemeClr val="bg1">
                <a:lumMod val="95000"/>
              </a:schemeClr>
            </a:solidFill>
            <a:ln>
              <a:noFill/>
            </a:ln>
            <a:effectLst/>
          </p:spPr>
          <p:txBody>
            <a:bodyPr wrap="square" lIns="144000" tIns="144000" rIns="144000" bIns="180000" anchor="t">
              <a:noAutofit/>
            </a:bodyPr>
            <a:lstStyle/>
            <a:p>
              <a:pPr marL="0" marR="0" lvl="0" indent="0" algn="l" defTabSz="914400" rtl="0" eaLnBrk="1" fontAlgn="auto" latinLnBrk="0" hangingPunct="1">
                <a:lnSpc>
                  <a:spcPct val="95000"/>
                </a:lnSpc>
                <a:spcBef>
                  <a:spcPts val="600"/>
                </a:spcBef>
                <a:spcAft>
                  <a:spcPts val="0"/>
                </a:spcAft>
                <a:buClrTx/>
                <a:buSzTx/>
                <a:buFontTx/>
                <a:buNone/>
                <a:tabLst>
                  <a:tab pos="1141413" algn="l"/>
                </a:tabLst>
                <a:defRPr/>
              </a:pPr>
              <a:r>
                <a:rPr kumimoji="0" lang="nl-NL" altLang="en-US" sz="1100" b="1" i="0" u="none" strike="noStrike" kern="1200" cap="none" spc="-10" normalizeH="0" baseline="0" noProof="0">
                  <a:ln>
                    <a:noFill/>
                  </a:ln>
                  <a:solidFill>
                    <a:schemeClr val="tx1"/>
                  </a:solidFill>
                  <a:effectLst/>
                  <a:uLnTx/>
                  <a:uFillTx/>
                  <a:latin typeface="Open Sans"/>
                  <a:ea typeface="+mn-ea"/>
                  <a:cs typeface="+mn-cs"/>
                </a:rPr>
                <a:t>Afbeelding passend maken</a:t>
              </a: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Klik op de geplaatste afbeelding en kies vervolgens de tab ‘Afbeeldingsopmaak’</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Klik op de knop ‘Bijsnijden’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Je kunt nu de afbeelding op twee manieren passend maken:</a:t>
              </a: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Sleep de foto op zo’n manier dat het gedeelte dat zichtbaar moet zijn in het afbeeldingsvlak juist staat</a:t>
              </a: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Met de witte bolletjes kun je de afbeelding groter of kleiner maken op zo’n manier dat het gedeelte dat zichtbaar moet zijn in het afbeeldingsvlak juist staat</a:t>
              </a:r>
            </a:p>
          </p:txBody>
        </p:sp>
        <p:grpSp>
          <p:nvGrpSpPr>
            <p:cNvPr id="31" name="Groep 30">
              <a:extLst>
                <a:ext uri="{FF2B5EF4-FFF2-40B4-BE49-F238E27FC236}">
                  <a16:creationId xmlns:a16="http://schemas.microsoft.com/office/drawing/2014/main" id="{320AF3D7-C05A-4E95-911E-742F14D4D0E3}"/>
                </a:ext>
              </a:extLst>
            </p:cNvPr>
            <p:cNvGrpSpPr>
              <a:grpSpLocks noChangeAspect="1"/>
            </p:cNvGrpSpPr>
            <p:nvPr userDrawn="1"/>
          </p:nvGrpSpPr>
          <p:grpSpPr>
            <a:xfrm>
              <a:off x="12616299" y="4739224"/>
              <a:ext cx="1766851" cy="793244"/>
              <a:chOff x="2766083" y="6357983"/>
              <a:chExt cx="1485890" cy="667104"/>
            </a:xfrm>
          </p:grpSpPr>
          <p:pic>
            <p:nvPicPr>
              <p:cNvPr id="36" name="Picture 15">
                <a:extLst>
                  <a:ext uri="{FF2B5EF4-FFF2-40B4-BE49-F238E27FC236}">
                    <a16:creationId xmlns:a16="http://schemas.microsoft.com/office/drawing/2014/main" id="{F1CEF859-550A-42D7-9D9B-8B24175B08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gray">
              <a:xfrm>
                <a:off x="3332816" y="6454073"/>
                <a:ext cx="352425" cy="352425"/>
              </a:xfrm>
              <a:prstGeom prst="rect">
                <a:avLst/>
              </a:prstGeom>
            </p:spPr>
          </p:pic>
          <p:pic>
            <p:nvPicPr>
              <p:cNvPr id="37" name="Picture 18">
                <a:extLst>
                  <a:ext uri="{FF2B5EF4-FFF2-40B4-BE49-F238E27FC236}">
                    <a16:creationId xmlns:a16="http://schemas.microsoft.com/office/drawing/2014/main" id="{9AB4B685-A4B0-42FC-BBFD-C1CB02CD66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gray">
              <a:xfrm>
                <a:off x="2766083" y="6454074"/>
                <a:ext cx="352425" cy="352425"/>
              </a:xfrm>
              <a:prstGeom prst="rect">
                <a:avLst/>
              </a:prstGeom>
            </p:spPr>
          </p:pic>
          <p:pic>
            <p:nvPicPr>
              <p:cNvPr id="38" name="Picture 19">
                <a:extLst>
                  <a:ext uri="{FF2B5EF4-FFF2-40B4-BE49-F238E27FC236}">
                    <a16:creationId xmlns:a16="http://schemas.microsoft.com/office/drawing/2014/main" id="{80B49682-359C-45F6-A819-EC7A7B583F8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gray">
              <a:xfrm>
                <a:off x="3899548" y="6454074"/>
                <a:ext cx="352425" cy="352425"/>
              </a:xfrm>
              <a:prstGeom prst="rect">
                <a:avLst/>
              </a:prstGeom>
            </p:spPr>
          </p:pic>
          <p:cxnSp>
            <p:nvCxnSpPr>
              <p:cNvPr id="39" name="Straight Arrow Connector 23">
                <a:extLst>
                  <a:ext uri="{FF2B5EF4-FFF2-40B4-BE49-F238E27FC236}">
                    <a16:creationId xmlns:a16="http://schemas.microsoft.com/office/drawing/2014/main" id="{49E9B1B0-D157-43AD-874B-8D86AE13FD8F}"/>
                  </a:ext>
                </a:extLst>
              </p:cNvPr>
              <p:cNvCxnSpPr/>
              <p:nvPr/>
            </p:nvCxnSpPr>
            <p:spPr bwMode="gray">
              <a:xfrm flipV="1">
                <a:off x="2942296" y="6845087"/>
                <a:ext cx="0" cy="18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Connector 24">
                <a:extLst>
                  <a:ext uri="{FF2B5EF4-FFF2-40B4-BE49-F238E27FC236}">
                    <a16:creationId xmlns:a16="http://schemas.microsoft.com/office/drawing/2014/main" id="{158CC4DA-45D0-4746-834E-AE2FAC2AB5B7}"/>
                  </a:ext>
                </a:extLst>
              </p:cNvPr>
              <p:cNvCxnSpPr>
                <a:stCxn id="36" idx="0"/>
                <a:endCxn id="36" idx="2"/>
              </p:cNvCxnSpPr>
              <p:nvPr/>
            </p:nvCxnSpPr>
            <p:spPr bwMode="gray">
              <a:xfrm rot="2700000">
                <a:off x="3509030" y="6357985"/>
                <a:ext cx="0" cy="54460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26">
                <a:extLst>
                  <a:ext uri="{FF2B5EF4-FFF2-40B4-BE49-F238E27FC236}">
                    <a16:creationId xmlns:a16="http://schemas.microsoft.com/office/drawing/2014/main" id="{2EB74185-98A0-4EA0-8F95-237A7132B2A8}"/>
                  </a:ext>
                </a:extLst>
              </p:cNvPr>
              <p:cNvCxnSpPr>
                <a:stCxn id="36" idx="3"/>
                <a:endCxn id="36" idx="1"/>
              </p:cNvCxnSpPr>
              <p:nvPr/>
            </p:nvCxnSpPr>
            <p:spPr bwMode="gray">
              <a:xfrm rot="2700000" flipH="1">
                <a:off x="3236724" y="6630287"/>
                <a:ext cx="544608"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Straight Arrow Connector 27">
                <a:extLst>
                  <a:ext uri="{FF2B5EF4-FFF2-40B4-BE49-F238E27FC236}">
                    <a16:creationId xmlns:a16="http://schemas.microsoft.com/office/drawing/2014/main" id="{560106DA-13E6-410E-BBF0-8C3122BFAE65}"/>
                  </a:ext>
                </a:extLst>
              </p:cNvPr>
              <p:cNvCxnSpPr/>
              <p:nvPr/>
            </p:nvCxnSpPr>
            <p:spPr bwMode="gray">
              <a:xfrm flipV="1">
                <a:off x="4123386" y="6845087"/>
                <a:ext cx="0" cy="18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3" name="Oval 28">
                <a:extLst>
                  <a:ext uri="{FF2B5EF4-FFF2-40B4-BE49-F238E27FC236}">
                    <a16:creationId xmlns:a16="http://schemas.microsoft.com/office/drawing/2014/main" id="{E10BC917-DB44-49EA-9EBD-F02BECC168D6}"/>
                  </a:ext>
                </a:extLst>
              </p:cNvPr>
              <p:cNvSpPr/>
              <p:nvPr/>
            </p:nvSpPr>
            <p:spPr bwMode="gray">
              <a:xfrm>
                <a:off x="4018611" y="6573137"/>
                <a:ext cx="233362" cy="233362"/>
              </a:xfrm>
              <a:prstGeom prst="ellipse">
                <a:avLst/>
              </a:prstGeom>
              <a:solidFill>
                <a:srgbClr val="FFFFFF">
                  <a:alpha val="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err="1">
                  <a:solidFill>
                    <a:schemeClr val="tx1"/>
                  </a:solidFill>
                </a:endParaRPr>
              </a:p>
            </p:txBody>
          </p:sp>
        </p:grpSp>
        <p:grpSp>
          <p:nvGrpSpPr>
            <p:cNvPr id="32" name="Groep 31">
              <a:extLst>
                <a:ext uri="{FF2B5EF4-FFF2-40B4-BE49-F238E27FC236}">
                  <a16:creationId xmlns:a16="http://schemas.microsoft.com/office/drawing/2014/main" id="{596A6224-D195-42E5-80E0-7D95846A0FC9}"/>
                </a:ext>
              </a:extLst>
            </p:cNvPr>
            <p:cNvGrpSpPr/>
            <p:nvPr userDrawn="1"/>
          </p:nvGrpSpPr>
          <p:grpSpPr>
            <a:xfrm>
              <a:off x="12610022" y="1108316"/>
              <a:ext cx="425380" cy="577954"/>
              <a:chOff x="-37364" y="4061531"/>
              <a:chExt cx="571037" cy="775855"/>
            </a:xfrm>
          </p:grpSpPr>
          <p:pic>
            <p:nvPicPr>
              <p:cNvPr id="34" name="Afbeelding 33">
                <a:extLst>
                  <a:ext uri="{FF2B5EF4-FFF2-40B4-BE49-F238E27FC236}">
                    <a16:creationId xmlns:a16="http://schemas.microsoft.com/office/drawing/2014/main" id="{2CCFFD31-9D78-4006-A7D8-7D73D54F62E0}"/>
                  </a:ext>
                </a:extLst>
              </p:cNvPr>
              <p:cNvPicPr>
                <a:picLocks noChangeAspect="1"/>
              </p:cNvPicPr>
              <p:nvPr userDrawn="1"/>
            </p:nvPicPr>
            <p:blipFill rotWithShape="1">
              <a:blip r:embed="rId5"/>
              <a:srcRect l="70194" t="13882" r="22159" b="63043"/>
              <a:stretch/>
            </p:blipFill>
            <p:spPr>
              <a:xfrm>
                <a:off x="-37364" y="4061531"/>
                <a:ext cx="571037" cy="775855"/>
              </a:xfrm>
              <a:prstGeom prst="rect">
                <a:avLst/>
              </a:prstGeom>
              <a:noFill/>
              <a:ln>
                <a:noFill/>
              </a:ln>
              <a:effectLst>
                <a:outerShdw blurRad="63500" sx="102000" sy="102000" algn="ctr" rotWithShape="0">
                  <a:prstClr val="black">
                    <a:alpha val="40000"/>
                  </a:prstClr>
                </a:outerShdw>
              </a:effectLst>
            </p:spPr>
          </p:pic>
          <p:sp>
            <p:nvSpPr>
              <p:cNvPr id="35" name="Rectangle 21">
                <a:extLst>
                  <a:ext uri="{FF2B5EF4-FFF2-40B4-BE49-F238E27FC236}">
                    <a16:creationId xmlns:a16="http://schemas.microsoft.com/office/drawing/2014/main" id="{92C2201D-B892-4C59-835F-76B1B1CAD7F4}"/>
                  </a:ext>
                </a:extLst>
              </p:cNvPr>
              <p:cNvSpPr/>
              <p:nvPr userDrawn="1"/>
            </p:nvSpPr>
            <p:spPr bwMode="gray">
              <a:xfrm>
                <a:off x="-10897" y="4113410"/>
                <a:ext cx="518104" cy="504825"/>
              </a:xfrm>
              <a:prstGeom prst="rect">
                <a:avLst/>
              </a:prstGeom>
              <a:solidFill>
                <a:srgbClr val="FFFFFF">
                  <a:alpha val="0"/>
                </a:srgbClr>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err="1">
                  <a:solidFill>
                    <a:schemeClr val="tx1"/>
                  </a:solidFill>
                </a:endParaRPr>
              </a:p>
            </p:txBody>
          </p:sp>
        </p:grpSp>
        <p:pic>
          <p:nvPicPr>
            <p:cNvPr id="33" name="Afbeelding 32">
              <a:extLst>
                <a:ext uri="{FF2B5EF4-FFF2-40B4-BE49-F238E27FC236}">
                  <a16:creationId xmlns:a16="http://schemas.microsoft.com/office/drawing/2014/main" id="{5BDDE0CA-DC17-4ECB-83E6-798FED46D144}"/>
                </a:ext>
              </a:extLst>
            </p:cNvPr>
            <p:cNvPicPr>
              <a:picLocks noChangeAspect="1"/>
            </p:cNvPicPr>
            <p:nvPr userDrawn="1"/>
          </p:nvPicPr>
          <p:blipFill rotWithShape="1">
            <a:blip r:embed="rId6" cstate="screen">
              <a:extLst>
                <a:ext uri="{28A0092B-C50C-407E-A947-70E740481C1C}">
                  <a14:useLocalDpi xmlns:a14="http://schemas.microsoft.com/office/drawing/2010/main"/>
                </a:ext>
              </a:extLst>
            </a:blip>
            <a:srcRect/>
            <a:stretch/>
          </p:blipFill>
          <p:spPr>
            <a:xfrm>
              <a:off x="12616299" y="2769956"/>
              <a:ext cx="1767600" cy="1036900"/>
            </a:xfrm>
            <a:prstGeom prst="rect">
              <a:avLst/>
            </a:prstGeom>
          </p:spPr>
        </p:pic>
      </p:grpSp>
      <p:grpSp>
        <p:nvGrpSpPr>
          <p:cNvPr id="58" name="Groep 57">
            <a:extLst>
              <a:ext uri="{FF2B5EF4-FFF2-40B4-BE49-F238E27FC236}">
                <a16:creationId xmlns:a16="http://schemas.microsoft.com/office/drawing/2014/main" id="{13A245B0-715B-45D4-8B3D-077A0B459790}"/>
              </a:ext>
            </a:extLst>
          </p:cNvPr>
          <p:cNvGrpSpPr/>
          <p:nvPr userDrawn="1"/>
        </p:nvGrpSpPr>
        <p:grpSpPr>
          <a:xfrm>
            <a:off x="-2463800" y="0"/>
            <a:ext cx="2329217" cy="2718588"/>
            <a:chOff x="-2463800" y="0"/>
            <a:chExt cx="2329217" cy="2718588"/>
          </a:xfrm>
        </p:grpSpPr>
        <p:sp>
          <p:nvSpPr>
            <p:cNvPr id="59" name="Rectangle 106">
              <a:extLst>
                <a:ext uri="{FF2B5EF4-FFF2-40B4-BE49-F238E27FC236}">
                  <a16:creationId xmlns:a16="http://schemas.microsoft.com/office/drawing/2014/main" id="{55F11C7C-6E24-4BFB-B0F3-597FC0840B4B}"/>
                </a:ext>
              </a:extLst>
            </p:cNvPr>
            <p:cNvSpPr>
              <a:spLocks noChangeArrowheads="1"/>
            </p:cNvSpPr>
            <p:nvPr userDrawn="1"/>
          </p:nvSpPr>
          <p:spPr bwMode="gray">
            <a:xfrm>
              <a:off x="-2463800" y="0"/>
              <a:ext cx="2329217" cy="2718588"/>
            </a:xfrm>
            <a:prstGeom prst="rect">
              <a:avLst/>
            </a:prstGeom>
            <a:solidFill>
              <a:schemeClr val="bg1">
                <a:lumMod val="95000"/>
              </a:schemeClr>
            </a:solidFill>
            <a:ln>
              <a:noFill/>
            </a:ln>
            <a:effectLst/>
          </p:spPr>
          <p:txBody>
            <a:bodyPr wrap="square" lIns="144000" tIns="144000" rIns="144000" bIns="180000" anchor="t">
              <a:spAutoFit/>
            </a:bodyPr>
            <a:lstStyle/>
            <a:p>
              <a:pPr marL="0" indent="0">
                <a:lnSpc>
                  <a:spcPct val="95000"/>
                </a:lnSpc>
                <a:spcBef>
                  <a:spcPts val="600"/>
                </a:spcBef>
                <a:tabLst>
                  <a:tab pos="1141413" algn="l"/>
                </a:tabLst>
              </a:pPr>
              <a:r>
                <a:rPr lang="nl-NL" altLang="en-US" sz="1100" b="1" spc="-10" baseline="0" noProof="0">
                  <a:solidFill>
                    <a:schemeClr val="tx1"/>
                  </a:solidFill>
                  <a:latin typeface="+mn-lt"/>
                </a:rPr>
                <a:t>Kop, </a:t>
              </a:r>
              <a:r>
                <a:rPr lang="nl-NL" altLang="en-US" sz="1100" b="1" spc="-10" baseline="0" noProof="0" err="1">
                  <a:solidFill>
                    <a:schemeClr val="tx1"/>
                  </a:solidFill>
                  <a:latin typeface="+mn-lt"/>
                </a:rPr>
                <a:t>subkop</a:t>
              </a:r>
              <a:r>
                <a:rPr lang="nl-NL" altLang="en-US" sz="1100" b="1" spc="-10" baseline="0" noProof="0">
                  <a:solidFill>
                    <a:schemeClr val="tx1"/>
                  </a:solidFill>
                  <a:latin typeface="+mn-lt"/>
                </a:rPr>
                <a:t> of </a:t>
              </a:r>
              <a:br>
                <a:rPr lang="nl-NL" altLang="en-US" sz="1100" b="1" spc="-10" baseline="0" noProof="0">
                  <a:solidFill>
                    <a:schemeClr val="tx1"/>
                  </a:solidFill>
                  <a:latin typeface="+mn-lt"/>
                </a:rPr>
              </a:br>
              <a:r>
                <a:rPr lang="nl-NL" altLang="en-US" sz="1100" b="1" spc="-10" baseline="0" noProof="0" err="1">
                  <a:solidFill>
                    <a:schemeClr val="tx1"/>
                  </a:solidFill>
                  <a:latin typeface="+mn-lt"/>
                </a:rPr>
                <a:t>bullets</a:t>
              </a:r>
              <a:r>
                <a:rPr lang="nl-NL" altLang="en-US" sz="1100" b="1" spc="-10" baseline="0" noProof="0">
                  <a:solidFill>
                    <a:schemeClr val="tx1"/>
                  </a:solidFill>
                  <a:latin typeface="+mn-lt"/>
                </a:rPr>
                <a:t> aanmaken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lang="nl-NL" altLang="en-US" sz="1000" spc="-10" baseline="0" noProof="0">
                  <a:solidFill>
                    <a:schemeClr val="tx1"/>
                  </a:solidFill>
                  <a:latin typeface="+mn-lt"/>
                </a:rPr>
                <a:t>Via ‘</a:t>
              </a:r>
              <a:r>
                <a:rPr kumimoji="0" lang="nl-NL" altLang="en-US" sz="1000" b="0" i="0" u="none" strike="noStrike" kern="1200" cap="none" spc="-10" normalizeH="0" baseline="0" noProof="0">
                  <a:ln>
                    <a:noFill/>
                  </a:ln>
                  <a:solidFill>
                    <a:schemeClr val="tx1"/>
                  </a:solidFill>
                  <a:effectLst/>
                  <a:uLnTx/>
                  <a:uFillTx/>
                  <a:latin typeface="Open Sans"/>
                  <a:ea typeface="+mn-ea"/>
                  <a:cs typeface="+mn-cs"/>
                </a:rPr>
                <a:t>Start’ &gt; ‘Alinea’ kun je van tekst een kop, </a:t>
              </a:r>
              <a:r>
                <a:rPr kumimoji="0" lang="nl-NL" altLang="en-US" sz="1000" b="0" i="0" u="none" strike="noStrike" kern="1200" cap="none" spc="-10" normalizeH="0" baseline="0" noProof="0" err="1">
                  <a:ln>
                    <a:noFill/>
                  </a:ln>
                  <a:solidFill>
                    <a:schemeClr val="tx1"/>
                  </a:solidFill>
                  <a:effectLst/>
                  <a:uLnTx/>
                  <a:uFillTx/>
                  <a:latin typeface="Open Sans"/>
                  <a:ea typeface="+mn-ea"/>
                  <a:cs typeface="+mn-cs"/>
                </a:rPr>
                <a:t>subkop</a:t>
              </a:r>
              <a:r>
                <a:rPr kumimoji="0" lang="nl-NL" altLang="en-US" sz="1000" b="0" i="0" u="none" strike="noStrike" kern="1200" cap="none" spc="-10" normalizeH="0" baseline="0" noProof="0">
                  <a:ln>
                    <a:noFill/>
                  </a:ln>
                  <a:solidFill>
                    <a:schemeClr val="tx1"/>
                  </a:solidFill>
                  <a:effectLst/>
                  <a:uLnTx/>
                  <a:uFillTx/>
                  <a:latin typeface="Open Sans"/>
                  <a:ea typeface="+mn-ea"/>
                  <a:cs typeface="+mn-cs"/>
                </a:rPr>
                <a:t> of </a:t>
              </a:r>
              <a:r>
                <a:rPr kumimoji="0" lang="nl-NL" altLang="en-US" sz="1000" b="0" i="0" u="none" strike="noStrike" kern="1200" cap="none" spc="-10" normalizeH="0" baseline="0" noProof="0" err="1">
                  <a:ln>
                    <a:noFill/>
                  </a:ln>
                  <a:solidFill>
                    <a:schemeClr val="tx1"/>
                  </a:solidFill>
                  <a:effectLst/>
                  <a:uLnTx/>
                  <a:uFillTx/>
                  <a:latin typeface="Open Sans"/>
                  <a:ea typeface="+mn-ea"/>
                  <a:cs typeface="+mn-cs"/>
                </a:rPr>
                <a:t>bullets</a:t>
              </a:r>
              <a:r>
                <a:rPr kumimoji="0" lang="nl-NL" altLang="en-US" sz="1000" b="0" i="0" u="none" strike="noStrike" kern="1200" cap="none" spc="-10" normalizeH="0" baseline="0" noProof="0">
                  <a:ln>
                    <a:noFill/>
                  </a:ln>
                  <a:solidFill>
                    <a:schemeClr val="tx1"/>
                  </a:solidFill>
                  <a:effectLst/>
                  <a:uLnTx/>
                  <a:uFillTx/>
                  <a:latin typeface="Open Sans"/>
                  <a:ea typeface="+mn-ea"/>
                  <a:cs typeface="+mn-cs"/>
                </a:rPr>
                <a:t> maken in de juiste huisstijl</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Ga voor de tekst staan die je wilt aanpassen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Met het pijltje naar links, verlaag je het niveau. Met het pijltje naar </a:t>
              </a:r>
              <a:r>
                <a:rPr lang="nl-NL" altLang="en-US" sz="1000" spc="-10" baseline="0" noProof="0">
                  <a:solidFill>
                    <a:schemeClr val="tx1"/>
                  </a:solidFill>
                  <a:latin typeface="+mn-lt"/>
                </a:rPr>
                <a:t>rechts, verhoog je het niveau</a:t>
              </a:r>
            </a:p>
          </p:txBody>
        </p:sp>
        <p:grpSp>
          <p:nvGrpSpPr>
            <p:cNvPr id="60" name="Group 22">
              <a:extLst>
                <a:ext uri="{FF2B5EF4-FFF2-40B4-BE49-F238E27FC236}">
                  <a16:creationId xmlns:a16="http://schemas.microsoft.com/office/drawing/2014/main" id="{442922A8-351C-4E15-A12C-2859261985B6}"/>
                </a:ext>
              </a:extLst>
            </p:cNvPr>
            <p:cNvGrpSpPr/>
            <p:nvPr userDrawn="1"/>
          </p:nvGrpSpPr>
          <p:grpSpPr>
            <a:xfrm>
              <a:off x="-2318863" y="1050055"/>
              <a:ext cx="2044800" cy="534731"/>
              <a:chOff x="-2108199" y="3333735"/>
              <a:chExt cx="2314576" cy="605280"/>
            </a:xfrm>
          </p:grpSpPr>
          <p:grpSp>
            <p:nvGrpSpPr>
              <p:cNvPr id="61" name="Group 9">
                <a:extLst>
                  <a:ext uri="{FF2B5EF4-FFF2-40B4-BE49-F238E27FC236}">
                    <a16:creationId xmlns:a16="http://schemas.microsoft.com/office/drawing/2014/main" id="{798350B7-14E7-482F-87E9-09E880493BFC}"/>
                  </a:ext>
                </a:extLst>
              </p:cNvPr>
              <p:cNvGrpSpPr/>
              <p:nvPr userDrawn="1"/>
            </p:nvGrpSpPr>
            <p:grpSpPr>
              <a:xfrm>
                <a:off x="-2108199" y="3333735"/>
                <a:ext cx="2314576" cy="605280"/>
                <a:chOff x="-1062434" y="2679700"/>
                <a:chExt cx="2314576" cy="605280"/>
              </a:xfrm>
            </p:grpSpPr>
            <p:pic>
              <p:nvPicPr>
                <p:cNvPr id="63" name="Picture 5">
                  <a:extLst>
                    <a:ext uri="{FF2B5EF4-FFF2-40B4-BE49-F238E27FC236}">
                      <a16:creationId xmlns:a16="http://schemas.microsoft.com/office/drawing/2014/main" id="{F097A544-9997-4258-8716-93F4EE1B6C63}"/>
                    </a:ext>
                  </a:extLst>
                </p:cNvPr>
                <p:cNvPicPr>
                  <a:picLocks noChangeAspect="1"/>
                </p:cNvPicPr>
                <p:nvPr userDrawn="1"/>
              </p:nvPicPr>
              <p:blipFill rotWithShape="1">
                <a:blip r:embed="rId7"/>
                <a:srcRect l="29631" t="6122" r="51385" b="84783"/>
                <a:stretch/>
              </p:blipFill>
              <p:spPr>
                <a:xfrm>
                  <a:off x="-1062434" y="2679700"/>
                  <a:ext cx="2314576" cy="605280"/>
                </a:xfrm>
                <a:prstGeom prst="rect">
                  <a:avLst/>
                </a:prstGeom>
                <a:noFill/>
                <a:ln>
                  <a:noFill/>
                </a:ln>
                <a:effectLst>
                  <a:outerShdw blurRad="63500" sx="102000" sy="102000" algn="ctr" rotWithShape="0">
                    <a:prstClr val="black">
                      <a:alpha val="40000"/>
                    </a:prstClr>
                  </a:outerShdw>
                </a:effectLst>
              </p:spPr>
            </p:pic>
            <p:sp>
              <p:nvSpPr>
                <p:cNvPr id="64" name="Rectangle 21">
                  <a:extLst>
                    <a:ext uri="{FF2B5EF4-FFF2-40B4-BE49-F238E27FC236}">
                      <a16:creationId xmlns:a16="http://schemas.microsoft.com/office/drawing/2014/main" id="{017159F5-F984-479F-831F-B4CFFEF2131A}"/>
                    </a:ext>
                  </a:extLst>
                </p:cNvPr>
                <p:cNvSpPr/>
                <p:nvPr userDrawn="1"/>
              </p:nvSpPr>
              <p:spPr bwMode="gray">
                <a:xfrm>
                  <a:off x="-518929" y="2752725"/>
                  <a:ext cx="305212" cy="140494"/>
                </a:xfrm>
                <a:prstGeom prst="rect">
                  <a:avLst/>
                </a:prstGeom>
                <a:solidFill>
                  <a:srgbClr val="92D050">
                    <a:alpha val="30000"/>
                  </a:srgbClr>
                </a:solidFill>
                <a:ln w="63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err="1">
                    <a:solidFill>
                      <a:schemeClr val="tx1"/>
                    </a:solidFill>
                  </a:endParaRPr>
                </a:p>
              </p:txBody>
            </p:sp>
          </p:grpSp>
          <p:sp>
            <p:nvSpPr>
              <p:cNvPr id="62" name="Graphic 19" descr="Close with solid fill">
                <a:extLst>
                  <a:ext uri="{FF2B5EF4-FFF2-40B4-BE49-F238E27FC236}">
                    <a16:creationId xmlns:a16="http://schemas.microsoft.com/office/drawing/2014/main" id="{1198A984-F4AB-44D9-80D0-F14639461EF1}"/>
                  </a:ext>
                </a:extLst>
              </p:cNvPr>
              <p:cNvSpPr/>
              <p:nvPr userDrawn="1"/>
            </p:nvSpPr>
            <p:spPr>
              <a:xfrm>
                <a:off x="-2079108" y="3406854"/>
                <a:ext cx="140400" cy="140400"/>
              </a:xfrm>
              <a:custGeom>
                <a:avLst/>
                <a:gdLst>
                  <a:gd name="connsiteX0" fmla="*/ 674370 w 674370"/>
                  <a:gd name="connsiteY0" fmla="*/ 80963 h 674370"/>
                  <a:gd name="connsiteX1" fmla="*/ 593408 w 674370"/>
                  <a:gd name="connsiteY1" fmla="*/ 0 h 674370"/>
                  <a:gd name="connsiteX2" fmla="*/ 337185 w 674370"/>
                  <a:gd name="connsiteY2" fmla="*/ 256223 h 674370"/>
                  <a:gd name="connsiteX3" fmla="*/ 80963 w 674370"/>
                  <a:gd name="connsiteY3" fmla="*/ 0 h 674370"/>
                  <a:gd name="connsiteX4" fmla="*/ 0 w 674370"/>
                  <a:gd name="connsiteY4" fmla="*/ 80963 h 674370"/>
                  <a:gd name="connsiteX5" fmla="*/ 256223 w 674370"/>
                  <a:gd name="connsiteY5" fmla="*/ 337185 h 674370"/>
                  <a:gd name="connsiteX6" fmla="*/ 0 w 674370"/>
                  <a:gd name="connsiteY6" fmla="*/ 593408 h 674370"/>
                  <a:gd name="connsiteX7" fmla="*/ 80963 w 674370"/>
                  <a:gd name="connsiteY7" fmla="*/ 674370 h 674370"/>
                  <a:gd name="connsiteX8" fmla="*/ 337185 w 674370"/>
                  <a:gd name="connsiteY8" fmla="*/ 418148 h 674370"/>
                  <a:gd name="connsiteX9" fmla="*/ 593408 w 674370"/>
                  <a:gd name="connsiteY9" fmla="*/ 674370 h 674370"/>
                  <a:gd name="connsiteX10" fmla="*/ 674370 w 674370"/>
                  <a:gd name="connsiteY10" fmla="*/ 593408 h 674370"/>
                  <a:gd name="connsiteX11" fmla="*/ 418148 w 674370"/>
                  <a:gd name="connsiteY11" fmla="*/ 337185 h 67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4370" h="674370">
                    <a:moveTo>
                      <a:pt x="674370" y="80963"/>
                    </a:moveTo>
                    <a:lnTo>
                      <a:pt x="593408" y="0"/>
                    </a:lnTo>
                    <a:lnTo>
                      <a:pt x="337185" y="256223"/>
                    </a:lnTo>
                    <a:lnTo>
                      <a:pt x="80963" y="0"/>
                    </a:lnTo>
                    <a:lnTo>
                      <a:pt x="0" y="80963"/>
                    </a:lnTo>
                    <a:lnTo>
                      <a:pt x="256223" y="337185"/>
                    </a:lnTo>
                    <a:lnTo>
                      <a:pt x="0" y="593408"/>
                    </a:lnTo>
                    <a:lnTo>
                      <a:pt x="80963" y="674370"/>
                    </a:lnTo>
                    <a:lnTo>
                      <a:pt x="337185" y="418148"/>
                    </a:lnTo>
                    <a:lnTo>
                      <a:pt x="593408" y="674370"/>
                    </a:lnTo>
                    <a:lnTo>
                      <a:pt x="674370" y="593408"/>
                    </a:lnTo>
                    <a:lnTo>
                      <a:pt x="418148" y="337185"/>
                    </a:lnTo>
                    <a:close/>
                  </a:path>
                </a:pathLst>
              </a:custGeom>
              <a:solidFill>
                <a:srgbClr val="FF0000">
                  <a:alpha val="30000"/>
                </a:srgbClr>
              </a:solidFill>
              <a:ln w="6350" cap="flat">
                <a:solidFill>
                  <a:srgbClr val="FF0000"/>
                </a:solidFill>
                <a:prstDash val="solid"/>
                <a:miter/>
              </a:ln>
            </p:spPr>
            <p:txBody>
              <a:bodyPr rtlCol="0" anchor="ctr"/>
              <a:lstStyle/>
              <a:p>
                <a:endParaRPr lang="nl-NL">
                  <a:solidFill>
                    <a:schemeClr val="tx1"/>
                  </a:solidFill>
                </a:endParaRPr>
              </a:p>
            </p:txBody>
          </p:sp>
        </p:grpSp>
      </p:grpSp>
      <p:sp>
        <p:nvSpPr>
          <p:cNvPr id="3" name="Slide Number Placeholder 2">
            <a:extLst>
              <a:ext uri="{FF2B5EF4-FFF2-40B4-BE49-F238E27FC236}">
                <a16:creationId xmlns:a16="http://schemas.microsoft.com/office/drawing/2014/main" id="{9D1AEA07-0052-498C-867D-738D44546228}"/>
              </a:ext>
            </a:extLst>
          </p:cNvPr>
          <p:cNvSpPr>
            <a:spLocks noGrp="1"/>
          </p:cNvSpPr>
          <p:nvPr>
            <p:ph type="sldNum" sz="quarter" idx="13"/>
          </p:nvPr>
        </p:nvSpPr>
        <p:spPr/>
        <p:txBody>
          <a:bodyPr/>
          <a:lstStyle/>
          <a:p>
            <a:fld id="{5A195573-6125-40C3-AA0C-3AC6CFB9F86B}" type="slidenum">
              <a:rPr lang="en-US" smtClean="0"/>
              <a:pPr/>
              <a:t>‹nr.›</a:t>
            </a:fld>
            <a:endParaRPr lang="en-US"/>
          </a:p>
        </p:txBody>
      </p:sp>
    </p:spTree>
    <p:extLst>
      <p:ext uri="{BB962C8B-B14F-4D97-AF65-F5344CB8AC3E}">
        <p14:creationId xmlns:p14="http://schemas.microsoft.com/office/powerpoint/2010/main" val="25355479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nhoud met afbeelding groot">
    <p:spTree>
      <p:nvGrpSpPr>
        <p:cNvPr id="1" name=""/>
        <p:cNvGrpSpPr/>
        <p:nvPr/>
      </p:nvGrpSpPr>
      <p:grpSpPr>
        <a:xfrm>
          <a:off x="0" y="0"/>
          <a:ext cx="0" cy="0"/>
          <a:chOff x="0" y="0"/>
          <a:chExt cx="0" cy="0"/>
        </a:xfrm>
      </p:grpSpPr>
      <p:sp>
        <p:nvSpPr>
          <p:cNvPr id="15" name="Picture Placeholder 14">
            <a:extLst>
              <a:ext uri="{FF2B5EF4-FFF2-40B4-BE49-F238E27FC236}">
                <a16:creationId xmlns:a16="http://schemas.microsoft.com/office/drawing/2014/main" id="{BE8B08A7-7635-430D-9C22-7D9B8213D1BB}"/>
              </a:ext>
            </a:extLst>
          </p:cNvPr>
          <p:cNvSpPr>
            <a:spLocks noGrp="1"/>
          </p:cNvSpPr>
          <p:nvPr>
            <p:ph type="pic" sz="quarter" idx="12" hasCustomPrompt="1"/>
          </p:nvPr>
        </p:nvSpPr>
        <p:spPr>
          <a:xfrm>
            <a:off x="6242052" y="0"/>
            <a:ext cx="5949948" cy="5504973"/>
          </a:xfrm>
          <a:custGeom>
            <a:avLst/>
            <a:gdLst>
              <a:gd name="connsiteX0" fmla="*/ 0 w 5949948"/>
              <a:gd name="connsiteY0" fmla="*/ 0 h 5504973"/>
              <a:gd name="connsiteX1" fmla="*/ 5949948 w 5949948"/>
              <a:gd name="connsiteY1" fmla="*/ 0 h 5504973"/>
              <a:gd name="connsiteX2" fmla="*/ 5949948 w 5949948"/>
              <a:gd name="connsiteY2" fmla="*/ 5504973 h 5504973"/>
              <a:gd name="connsiteX3" fmla="*/ 610251 w 5949948"/>
              <a:gd name="connsiteY3" fmla="*/ 5504973 h 5504973"/>
              <a:gd name="connsiteX4" fmla="*/ 0 w 5949948"/>
              <a:gd name="connsiteY4" fmla="*/ 4894722 h 5504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49948" h="5504973">
                <a:moveTo>
                  <a:pt x="0" y="0"/>
                </a:moveTo>
                <a:lnTo>
                  <a:pt x="5949948" y="0"/>
                </a:lnTo>
                <a:lnTo>
                  <a:pt x="5949948" y="5504973"/>
                </a:lnTo>
                <a:lnTo>
                  <a:pt x="610251" y="5504973"/>
                </a:lnTo>
                <a:cubicBezTo>
                  <a:pt x="273342" y="5504973"/>
                  <a:pt x="0" y="5231632"/>
                  <a:pt x="0" y="4894722"/>
                </a:cubicBezTo>
                <a:close/>
              </a:path>
            </a:pathLst>
          </a:custGeom>
          <a:solidFill>
            <a:srgbClr val="EAEAEA"/>
          </a:solidFill>
        </p:spPr>
        <p:txBody>
          <a:bodyPr wrap="square" tIns="0" anchor="ctr" anchorCtr="1">
            <a:noAutofit/>
          </a:bodyPr>
          <a:lstStyle>
            <a:lvl1pPr algn="l">
              <a:spcBef>
                <a:spcPts val="0"/>
              </a:spcBef>
              <a:defRPr sz="1200">
                <a:solidFill>
                  <a:schemeClr val="tx1"/>
                </a:solidFill>
              </a:defRPr>
            </a:lvl1pPr>
          </a:lstStyle>
          <a:p>
            <a:r>
              <a:rPr lang="nl-NL" noProof="0"/>
              <a:t>Klik op icoon om </a:t>
            </a:r>
            <a:br>
              <a:rPr lang="nl-NL" noProof="0"/>
            </a:br>
            <a:r>
              <a:rPr lang="nl-NL" noProof="0"/>
              <a:t>afbeelding toe te voegen</a:t>
            </a:r>
          </a:p>
        </p:txBody>
      </p:sp>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619125" y="457495"/>
            <a:ext cx="5330825" cy="659242"/>
          </a:xfrm>
        </p:spPr>
        <p:txBody>
          <a:bodyPr>
            <a:noAutofit/>
          </a:bodyPr>
          <a:lstStyle>
            <a:lvl1pPr>
              <a:defRPr/>
            </a:lvl1pPr>
          </a:lstStyle>
          <a:p>
            <a:r>
              <a:rPr lang="nl-NL" noProof="0"/>
              <a:t>Klik om titel toe te voegen</a:t>
            </a:r>
          </a:p>
        </p:txBody>
      </p:sp>
      <p:sp>
        <p:nvSpPr>
          <p:cNvPr id="14" name="Text Placeholder 12">
            <a:extLst>
              <a:ext uri="{FF2B5EF4-FFF2-40B4-BE49-F238E27FC236}">
                <a16:creationId xmlns:a16="http://schemas.microsoft.com/office/drawing/2014/main" id="{2078A510-ED0A-4185-89DF-37CC3AF31C91}"/>
              </a:ext>
            </a:extLst>
          </p:cNvPr>
          <p:cNvSpPr>
            <a:spLocks noGrp="1"/>
          </p:cNvSpPr>
          <p:nvPr>
            <p:ph type="body" sz="quarter" idx="11" hasCustomPrompt="1"/>
          </p:nvPr>
        </p:nvSpPr>
        <p:spPr>
          <a:xfrm>
            <a:off x="6881813" y="5656891"/>
            <a:ext cx="4713287" cy="205473"/>
          </a:xfrm>
        </p:spPr>
        <p:txBody>
          <a:bodyPr tIns="0">
            <a:noAutofit/>
          </a:bodyPr>
          <a:lstStyle>
            <a:lvl1pPr>
              <a:lnSpc>
                <a:spcPct val="90000"/>
              </a:lnSpc>
              <a:spcBef>
                <a:spcPts val="0"/>
              </a:spcBef>
              <a:spcAft>
                <a:spcPts val="0"/>
              </a:spcAft>
              <a:defRPr sz="1400" b="0">
                <a:solidFill>
                  <a:schemeClr val="tx1"/>
                </a:solidFill>
              </a:defRPr>
            </a:lvl1pPr>
            <a:lvl2pPr>
              <a:lnSpc>
                <a:spcPts val="1900"/>
              </a:lnSpc>
              <a:spcBef>
                <a:spcPts val="0"/>
              </a:spcBef>
              <a:buNone/>
              <a:defRPr sz="1600">
                <a:solidFill>
                  <a:schemeClr val="accent3"/>
                </a:solidFill>
              </a:defRPr>
            </a:lvl2pPr>
            <a:lvl3pPr marL="180975" indent="-180975">
              <a:lnSpc>
                <a:spcPts val="1900"/>
              </a:lnSpc>
              <a:spcBef>
                <a:spcPts val="0"/>
              </a:spcBef>
              <a:buNone/>
              <a:defRPr sz="1600"/>
            </a:lvl3pPr>
            <a:lvl4pPr marL="180975" indent="-180975">
              <a:lnSpc>
                <a:spcPts val="1900"/>
              </a:lnSpc>
              <a:spcBef>
                <a:spcPts val="0"/>
              </a:spcBef>
              <a:defRPr sz="1600"/>
            </a:lvl4pPr>
            <a:lvl5pPr>
              <a:lnSpc>
                <a:spcPts val="1500"/>
              </a:lnSpc>
              <a:defRPr sz="1600"/>
            </a:lvl5pPr>
          </a:lstStyle>
          <a:p>
            <a:pPr lvl="0"/>
            <a:r>
              <a:rPr lang="nl-NL" noProof="0"/>
              <a:t>Klik om bijschrift toe te voegen</a:t>
            </a:r>
          </a:p>
        </p:txBody>
      </p:sp>
      <p:sp>
        <p:nvSpPr>
          <p:cNvPr id="11" name="Text Placeholder 12">
            <a:extLst>
              <a:ext uri="{FF2B5EF4-FFF2-40B4-BE49-F238E27FC236}">
                <a16:creationId xmlns:a16="http://schemas.microsoft.com/office/drawing/2014/main" id="{646F98F3-FA89-44C8-97FA-51E866C04314}"/>
              </a:ext>
            </a:extLst>
          </p:cNvPr>
          <p:cNvSpPr>
            <a:spLocks noGrp="1"/>
          </p:cNvSpPr>
          <p:nvPr>
            <p:ph type="body" sz="quarter" idx="10" hasCustomPrompt="1"/>
          </p:nvPr>
        </p:nvSpPr>
        <p:spPr>
          <a:xfrm>
            <a:off x="619125" y="1476374"/>
            <a:ext cx="5330825" cy="4320000"/>
          </a:xfrm>
        </p:spPr>
        <p:txBody>
          <a:bodyPr tIns="36000">
            <a:noAutofit/>
          </a:bodyPr>
          <a:lstStyle>
            <a:lvl1pPr>
              <a:lnSpc>
                <a:spcPct val="90000"/>
              </a:lnSpc>
              <a:spcBef>
                <a:spcPts val="0"/>
              </a:spcBef>
              <a:spcAft>
                <a:spcPts val="0"/>
              </a:spcAft>
              <a:defRPr sz="1800" b="1">
                <a:solidFill>
                  <a:schemeClr val="tx2"/>
                </a:solidFill>
              </a:defRPr>
            </a:lvl1pPr>
            <a:lvl2pPr marL="0" indent="0">
              <a:lnSpc>
                <a:spcPct val="90000"/>
              </a:lnSpc>
              <a:spcBef>
                <a:spcPts val="0"/>
              </a:spcBef>
              <a:spcAft>
                <a:spcPts val="0"/>
              </a:spcAft>
              <a:buNone/>
              <a:defRPr sz="1800">
                <a:solidFill>
                  <a:schemeClr val="bg2"/>
                </a:solidFill>
              </a:defRPr>
            </a:lvl2pPr>
            <a:lvl3pPr marL="0" indent="0">
              <a:lnSpc>
                <a:spcPct val="90000"/>
              </a:lnSpc>
              <a:spcBef>
                <a:spcPts val="0"/>
              </a:spcBef>
              <a:spcAft>
                <a:spcPts val="0"/>
              </a:spcAft>
              <a:buNone/>
              <a:defRPr sz="1800">
                <a:solidFill>
                  <a:schemeClr val="tx1"/>
                </a:solidFill>
              </a:defRPr>
            </a:lvl3pPr>
            <a:lvl4pPr marL="180975" indent="-180975">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4pPr>
            <a:lvl5pPr marL="36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5pPr>
            <a:lvl6pPr marL="54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6pPr>
            <a:lvl7pPr marL="72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7pPr>
            <a:lvl8pPr marL="90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8pPr>
            <a:lvl9pPr marL="108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9pPr>
          </a:lstStyle>
          <a:p>
            <a:pPr lvl="0"/>
            <a:r>
              <a:rPr lang="nl-NL" noProof="0"/>
              <a:t>Klik om kop toe te voegen</a:t>
            </a:r>
          </a:p>
          <a:p>
            <a:pPr lvl="1"/>
            <a:r>
              <a:rPr lang="nl-NL" noProof="0" err="1"/>
              <a:t>Subkop</a:t>
            </a:r>
            <a:endParaRPr lang="nl-NL" noProof="0"/>
          </a:p>
          <a:p>
            <a:pPr lvl="2"/>
            <a:r>
              <a:rPr lang="nl-NL" noProof="0"/>
              <a:t>Body tekst </a:t>
            </a:r>
          </a:p>
          <a:p>
            <a:pPr lvl="3"/>
            <a:r>
              <a:rPr lang="nl-NL" noProof="0" err="1"/>
              <a:t>Bullet</a:t>
            </a:r>
            <a:r>
              <a:rPr lang="nl-NL" noProof="0"/>
              <a:t> niveau 1</a:t>
            </a:r>
          </a:p>
          <a:p>
            <a:pPr lvl="4"/>
            <a:r>
              <a:rPr lang="nl-NL" noProof="0" err="1"/>
              <a:t>Bullet</a:t>
            </a:r>
            <a:r>
              <a:rPr lang="nl-NL" noProof="0"/>
              <a:t> niveau 2</a:t>
            </a:r>
          </a:p>
          <a:p>
            <a:pPr lvl="5"/>
            <a:r>
              <a:rPr lang="nl-NL" noProof="0" err="1"/>
              <a:t>Bullet</a:t>
            </a:r>
            <a:r>
              <a:rPr lang="nl-NL" noProof="0"/>
              <a:t> niveau 3</a:t>
            </a:r>
          </a:p>
          <a:p>
            <a:pPr lvl="6"/>
            <a:r>
              <a:rPr lang="nl-NL" noProof="0" err="1"/>
              <a:t>Bullet</a:t>
            </a:r>
            <a:r>
              <a:rPr lang="nl-NL" noProof="0"/>
              <a:t> niveau 4</a:t>
            </a:r>
          </a:p>
          <a:p>
            <a:pPr lvl="7"/>
            <a:r>
              <a:rPr lang="nl-NL" noProof="0" err="1"/>
              <a:t>Bullet</a:t>
            </a:r>
            <a:r>
              <a:rPr lang="nl-NL" noProof="0"/>
              <a:t> niveau 5</a:t>
            </a:r>
          </a:p>
          <a:p>
            <a:pPr lvl="8"/>
            <a:r>
              <a:rPr lang="nl-NL" noProof="0" err="1"/>
              <a:t>Bullet</a:t>
            </a:r>
            <a:r>
              <a:rPr lang="nl-NL" noProof="0"/>
              <a:t> niveau 6</a:t>
            </a:r>
          </a:p>
        </p:txBody>
      </p:sp>
      <p:grpSp>
        <p:nvGrpSpPr>
          <p:cNvPr id="29" name="Groep 28">
            <a:extLst>
              <a:ext uri="{FF2B5EF4-FFF2-40B4-BE49-F238E27FC236}">
                <a16:creationId xmlns:a16="http://schemas.microsoft.com/office/drawing/2014/main" id="{0784C64F-EB2A-4162-B5A6-EFE2CF697FB9}"/>
              </a:ext>
            </a:extLst>
          </p:cNvPr>
          <p:cNvGrpSpPr/>
          <p:nvPr userDrawn="1"/>
        </p:nvGrpSpPr>
        <p:grpSpPr>
          <a:xfrm>
            <a:off x="12326583" y="1"/>
            <a:ext cx="2329217" cy="5718810"/>
            <a:chOff x="12326583" y="1"/>
            <a:chExt cx="2329217" cy="5718810"/>
          </a:xfrm>
        </p:grpSpPr>
        <p:sp>
          <p:nvSpPr>
            <p:cNvPr id="30" name="Rectangle 106">
              <a:extLst>
                <a:ext uri="{FF2B5EF4-FFF2-40B4-BE49-F238E27FC236}">
                  <a16:creationId xmlns:a16="http://schemas.microsoft.com/office/drawing/2014/main" id="{E2BD2581-61FB-4588-ACC3-18FD442A3B58}"/>
                </a:ext>
              </a:extLst>
            </p:cNvPr>
            <p:cNvSpPr>
              <a:spLocks noChangeArrowheads="1"/>
            </p:cNvSpPr>
            <p:nvPr userDrawn="1"/>
          </p:nvSpPr>
          <p:spPr bwMode="gray">
            <a:xfrm>
              <a:off x="12326583" y="1"/>
              <a:ext cx="2329217" cy="5718810"/>
            </a:xfrm>
            <a:prstGeom prst="rect">
              <a:avLst/>
            </a:prstGeom>
            <a:solidFill>
              <a:schemeClr val="bg1">
                <a:lumMod val="95000"/>
              </a:schemeClr>
            </a:solidFill>
            <a:ln>
              <a:noFill/>
            </a:ln>
            <a:effectLst/>
          </p:spPr>
          <p:txBody>
            <a:bodyPr wrap="square" lIns="144000" tIns="144000" rIns="144000" bIns="180000" anchor="t">
              <a:noAutofit/>
            </a:bodyPr>
            <a:lstStyle/>
            <a:p>
              <a:pPr marL="0" marR="0" lvl="0" indent="0" algn="l" defTabSz="914400" rtl="0" eaLnBrk="1" fontAlgn="auto" latinLnBrk="0" hangingPunct="1">
                <a:lnSpc>
                  <a:spcPct val="95000"/>
                </a:lnSpc>
                <a:spcBef>
                  <a:spcPts val="600"/>
                </a:spcBef>
                <a:spcAft>
                  <a:spcPts val="0"/>
                </a:spcAft>
                <a:buClrTx/>
                <a:buSzTx/>
                <a:buFontTx/>
                <a:buNone/>
                <a:tabLst>
                  <a:tab pos="1141413" algn="l"/>
                </a:tabLst>
                <a:defRPr/>
              </a:pPr>
              <a:r>
                <a:rPr kumimoji="0" lang="nl-NL" altLang="en-US" sz="1100" b="1" i="0" u="none" strike="noStrike" kern="1200" cap="none" spc="-10" normalizeH="0" baseline="0" noProof="0">
                  <a:ln>
                    <a:noFill/>
                  </a:ln>
                  <a:solidFill>
                    <a:schemeClr val="tx1"/>
                  </a:solidFill>
                  <a:effectLst/>
                  <a:uLnTx/>
                  <a:uFillTx/>
                  <a:latin typeface="Open Sans"/>
                  <a:ea typeface="+mn-ea"/>
                  <a:cs typeface="+mn-cs"/>
                </a:rPr>
                <a:t>Afbeelding passend maken</a:t>
              </a: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Klik op de geplaatste afbeelding en kies vervolgens de tab ‘Afbeeldingsopmaak’</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Klik op de knop ‘Bijsnijden’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Je kunt nu de afbeelding op twee manieren passend maken:</a:t>
              </a: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Sleep de foto op zo’n manier dat het gedeelte dat zichtbaar moet zijn in het afbeeldingsvlak juist staat</a:t>
              </a: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Met de witte bolletjes kun je de afbeelding groter of kleiner maken op zo’n manier dat het gedeelte dat zichtbaar moet zijn in het afbeeldingsvlak juist staat</a:t>
              </a:r>
            </a:p>
          </p:txBody>
        </p:sp>
        <p:grpSp>
          <p:nvGrpSpPr>
            <p:cNvPr id="31" name="Groep 30">
              <a:extLst>
                <a:ext uri="{FF2B5EF4-FFF2-40B4-BE49-F238E27FC236}">
                  <a16:creationId xmlns:a16="http://schemas.microsoft.com/office/drawing/2014/main" id="{06252602-0922-43E8-9126-A395B505E983}"/>
                </a:ext>
              </a:extLst>
            </p:cNvPr>
            <p:cNvGrpSpPr>
              <a:grpSpLocks noChangeAspect="1"/>
            </p:cNvGrpSpPr>
            <p:nvPr userDrawn="1"/>
          </p:nvGrpSpPr>
          <p:grpSpPr>
            <a:xfrm>
              <a:off x="12616299" y="4739224"/>
              <a:ext cx="1766851" cy="793244"/>
              <a:chOff x="2766083" y="6357983"/>
              <a:chExt cx="1485890" cy="667104"/>
            </a:xfrm>
          </p:grpSpPr>
          <p:pic>
            <p:nvPicPr>
              <p:cNvPr id="36" name="Picture 15">
                <a:extLst>
                  <a:ext uri="{FF2B5EF4-FFF2-40B4-BE49-F238E27FC236}">
                    <a16:creationId xmlns:a16="http://schemas.microsoft.com/office/drawing/2014/main" id="{3E9D0137-6060-44E1-B536-EE45D44B5A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gray">
              <a:xfrm>
                <a:off x="3332816" y="6454073"/>
                <a:ext cx="352425" cy="352425"/>
              </a:xfrm>
              <a:prstGeom prst="rect">
                <a:avLst/>
              </a:prstGeom>
            </p:spPr>
          </p:pic>
          <p:pic>
            <p:nvPicPr>
              <p:cNvPr id="37" name="Picture 18">
                <a:extLst>
                  <a:ext uri="{FF2B5EF4-FFF2-40B4-BE49-F238E27FC236}">
                    <a16:creationId xmlns:a16="http://schemas.microsoft.com/office/drawing/2014/main" id="{93E4C210-2C62-4CD5-8310-7F8358EB37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gray">
              <a:xfrm>
                <a:off x="2766083" y="6454074"/>
                <a:ext cx="352425" cy="352425"/>
              </a:xfrm>
              <a:prstGeom prst="rect">
                <a:avLst/>
              </a:prstGeom>
            </p:spPr>
          </p:pic>
          <p:pic>
            <p:nvPicPr>
              <p:cNvPr id="38" name="Picture 19">
                <a:extLst>
                  <a:ext uri="{FF2B5EF4-FFF2-40B4-BE49-F238E27FC236}">
                    <a16:creationId xmlns:a16="http://schemas.microsoft.com/office/drawing/2014/main" id="{511934B8-BD63-4BB8-BDFD-58EF2B5E94C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gray">
              <a:xfrm>
                <a:off x="3899548" y="6454074"/>
                <a:ext cx="352425" cy="352425"/>
              </a:xfrm>
              <a:prstGeom prst="rect">
                <a:avLst/>
              </a:prstGeom>
            </p:spPr>
          </p:pic>
          <p:cxnSp>
            <p:nvCxnSpPr>
              <p:cNvPr id="39" name="Straight Arrow Connector 23">
                <a:extLst>
                  <a:ext uri="{FF2B5EF4-FFF2-40B4-BE49-F238E27FC236}">
                    <a16:creationId xmlns:a16="http://schemas.microsoft.com/office/drawing/2014/main" id="{D97A68CE-BD27-4B47-9CBD-3CBF6C64099B}"/>
                  </a:ext>
                </a:extLst>
              </p:cNvPr>
              <p:cNvCxnSpPr/>
              <p:nvPr/>
            </p:nvCxnSpPr>
            <p:spPr bwMode="gray">
              <a:xfrm flipV="1">
                <a:off x="2942296" y="6845087"/>
                <a:ext cx="0" cy="18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Connector 24">
                <a:extLst>
                  <a:ext uri="{FF2B5EF4-FFF2-40B4-BE49-F238E27FC236}">
                    <a16:creationId xmlns:a16="http://schemas.microsoft.com/office/drawing/2014/main" id="{1E0FAF4A-82EC-45CE-A891-DB54B8B16D05}"/>
                  </a:ext>
                </a:extLst>
              </p:cNvPr>
              <p:cNvCxnSpPr>
                <a:stCxn id="36" idx="0"/>
                <a:endCxn id="36" idx="2"/>
              </p:cNvCxnSpPr>
              <p:nvPr/>
            </p:nvCxnSpPr>
            <p:spPr bwMode="gray">
              <a:xfrm rot="2700000">
                <a:off x="3509030" y="6357985"/>
                <a:ext cx="0" cy="54460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26">
                <a:extLst>
                  <a:ext uri="{FF2B5EF4-FFF2-40B4-BE49-F238E27FC236}">
                    <a16:creationId xmlns:a16="http://schemas.microsoft.com/office/drawing/2014/main" id="{671A16EB-CCED-4DBC-B98A-D410A1CE1726}"/>
                  </a:ext>
                </a:extLst>
              </p:cNvPr>
              <p:cNvCxnSpPr>
                <a:stCxn id="36" idx="3"/>
                <a:endCxn id="36" idx="1"/>
              </p:cNvCxnSpPr>
              <p:nvPr/>
            </p:nvCxnSpPr>
            <p:spPr bwMode="gray">
              <a:xfrm rot="2700000" flipH="1">
                <a:off x="3236724" y="6630287"/>
                <a:ext cx="544608"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Straight Arrow Connector 27">
                <a:extLst>
                  <a:ext uri="{FF2B5EF4-FFF2-40B4-BE49-F238E27FC236}">
                    <a16:creationId xmlns:a16="http://schemas.microsoft.com/office/drawing/2014/main" id="{07D8F517-9DC1-4E2C-80C1-A4257C42FF73}"/>
                  </a:ext>
                </a:extLst>
              </p:cNvPr>
              <p:cNvCxnSpPr/>
              <p:nvPr/>
            </p:nvCxnSpPr>
            <p:spPr bwMode="gray">
              <a:xfrm flipV="1">
                <a:off x="4123386" y="6845087"/>
                <a:ext cx="0" cy="18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3" name="Oval 28">
                <a:extLst>
                  <a:ext uri="{FF2B5EF4-FFF2-40B4-BE49-F238E27FC236}">
                    <a16:creationId xmlns:a16="http://schemas.microsoft.com/office/drawing/2014/main" id="{CCCA038C-9264-472F-B526-BC74CCB65B6A}"/>
                  </a:ext>
                </a:extLst>
              </p:cNvPr>
              <p:cNvSpPr/>
              <p:nvPr/>
            </p:nvSpPr>
            <p:spPr bwMode="gray">
              <a:xfrm>
                <a:off x="4018611" y="6573137"/>
                <a:ext cx="233362" cy="233362"/>
              </a:xfrm>
              <a:prstGeom prst="ellipse">
                <a:avLst/>
              </a:prstGeom>
              <a:solidFill>
                <a:srgbClr val="FFFFFF">
                  <a:alpha val="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err="1">
                  <a:solidFill>
                    <a:schemeClr val="tx1"/>
                  </a:solidFill>
                </a:endParaRPr>
              </a:p>
            </p:txBody>
          </p:sp>
        </p:grpSp>
        <p:grpSp>
          <p:nvGrpSpPr>
            <p:cNvPr id="32" name="Groep 31">
              <a:extLst>
                <a:ext uri="{FF2B5EF4-FFF2-40B4-BE49-F238E27FC236}">
                  <a16:creationId xmlns:a16="http://schemas.microsoft.com/office/drawing/2014/main" id="{7EB39E36-ED86-478B-B0F7-F0727106BF79}"/>
                </a:ext>
              </a:extLst>
            </p:cNvPr>
            <p:cNvGrpSpPr/>
            <p:nvPr userDrawn="1"/>
          </p:nvGrpSpPr>
          <p:grpSpPr>
            <a:xfrm>
              <a:off x="12610022" y="1108316"/>
              <a:ext cx="425380" cy="577954"/>
              <a:chOff x="-37364" y="4061531"/>
              <a:chExt cx="571037" cy="775855"/>
            </a:xfrm>
          </p:grpSpPr>
          <p:pic>
            <p:nvPicPr>
              <p:cNvPr id="34" name="Afbeelding 33">
                <a:extLst>
                  <a:ext uri="{FF2B5EF4-FFF2-40B4-BE49-F238E27FC236}">
                    <a16:creationId xmlns:a16="http://schemas.microsoft.com/office/drawing/2014/main" id="{7812477D-D97E-4BAB-A71A-8FE0FD30EE02}"/>
                  </a:ext>
                </a:extLst>
              </p:cNvPr>
              <p:cNvPicPr>
                <a:picLocks noChangeAspect="1"/>
              </p:cNvPicPr>
              <p:nvPr userDrawn="1"/>
            </p:nvPicPr>
            <p:blipFill rotWithShape="1">
              <a:blip r:embed="rId5"/>
              <a:srcRect l="70194" t="13882" r="22159" b="63043"/>
              <a:stretch/>
            </p:blipFill>
            <p:spPr>
              <a:xfrm>
                <a:off x="-37364" y="4061531"/>
                <a:ext cx="571037" cy="775855"/>
              </a:xfrm>
              <a:prstGeom prst="rect">
                <a:avLst/>
              </a:prstGeom>
              <a:noFill/>
              <a:ln>
                <a:noFill/>
              </a:ln>
              <a:effectLst>
                <a:outerShdw blurRad="63500" sx="102000" sy="102000" algn="ctr" rotWithShape="0">
                  <a:prstClr val="black">
                    <a:alpha val="40000"/>
                  </a:prstClr>
                </a:outerShdw>
              </a:effectLst>
            </p:spPr>
          </p:pic>
          <p:sp>
            <p:nvSpPr>
              <p:cNvPr id="35" name="Rectangle 21">
                <a:extLst>
                  <a:ext uri="{FF2B5EF4-FFF2-40B4-BE49-F238E27FC236}">
                    <a16:creationId xmlns:a16="http://schemas.microsoft.com/office/drawing/2014/main" id="{8EE94037-39BF-4451-A1D1-DB2960711AB4}"/>
                  </a:ext>
                </a:extLst>
              </p:cNvPr>
              <p:cNvSpPr/>
              <p:nvPr userDrawn="1"/>
            </p:nvSpPr>
            <p:spPr bwMode="gray">
              <a:xfrm>
                <a:off x="-10897" y="4113410"/>
                <a:ext cx="518104" cy="504825"/>
              </a:xfrm>
              <a:prstGeom prst="rect">
                <a:avLst/>
              </a:prstGeom>
              <a:solidFill>
                <a:srgbClr val="FFFFFF">
                  <a:alpha val="0"/>
                </a:srgbClr>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err="1">
                  <a:solidFill>
                    <a:schemeClr val="tx1"/>
                  </a:solidFill>
                </a:endParaRPr>
              </a:p>
            </p:txBody>
          </p:sp>
        </p:grpSp>
        <p:pic>
          <p:nvPicPr>
            <p:cNvPr id="33" name="Afbeelding 32">
              <a:extLst>
                <a:ext uri="{FF2B5EF4-FFF2-40B4-BE49-F238E27FC236}">
                  <a16:creationId xmlns:a16="http://schemas.microsoft.com/office/drawing/2014/main" id="{BC26731C-8742-4FBC-ACC1-17E71424657E}"/>
                </a:ext>
              </a:extLst>
            </p:cNvPr>
            <p:cNvPicPr>
              <a:picLocks noChangeAspect="1"/>
            </p:cNvPicPr>
            <p:nvPr userDrawn="1"/>
          </p:nvPicPr>
          <p:blipFill rotWithShape="1">
            <a:blip r:embed="rId6" cstate="screen">
              <a:extLst>
                <a:ext uri="{28A0092B-C50C-407E-A947-70E740481C1C}">
                  <a14:useLocalDpi xmlns:a14="http://schemas.microsoft.com/office/drawing/2010/main"/>
                </a:ext>
              </a:extLst>
            </a:blip>
            <a:srcRect/>
            <a:stretch/>
          </p:blipFill>
          <p:spPr>
            <a:xfrm>
              <a:off x="12616299" y="2769956"/>
              <a:ext cx="1767600" cy="1036900"/>
            </a:xfrm>
            <a:prstGeom prst="rect">
              <a:avLst/>
            </a:prstGeom>
          </p:spPr>
        </p:pic>
      </p:grpSp>
      <p:sp>
        <p:nvSpPr>
          <p:cNvPr id="58" name="Rectangle 106">
            <a:extLst>
              <a:ext uri="{FF2B5EF4-FFF2-40B4-BE49-F238E27FC236}">
                <a16:creationId xmlns:a16="http://schemas.microsoft.com/office/drawing/2014/main" id="{A06EA6D4-9CFE-4970-988F-62786DE80105}"/>
              </a:ext>
            </a:extLst>
          </p:cNvPr>
          <p:cNvSpPr>
            <a:spLocks noChangeArrowheads="1"/>
          </p:cNvSpPr>
          <p:nvPr userDrawn="1"/>
        </p:nvSpPr>
        <p:spPr bwMode="gray">
          <a:xfrm>
            <a:off x="-2463800" y="2996039"/>
            <a:ext cx="2329217" cy="1742167"/>
          </a:xfrm>
          <a:prstGeom prst="rect">
            <a:avLst/>
          </a:prstGeom>
          <a:solidFill>
            <a:schemeClr val="bg1">
              <a:lumMod val="95000"/>
            </a:schemeClr>
          </a:solidFill>
          <a:ln>
            <a:noFill/>
          </a:ln>
          <a:effectLst/>
        </p:spPr>
        <p:txBody>
          <a:bodyPr wrap="square" lIns="144000" tIns="144000" rIns="144000" bIns="180000" anchor="t">
            <a:spAutoFit/>
          </a:bodyPr>
          <a:lstStyle/>
          <a:p>
            <a:pPr marL="0" marR="0" lvl="0" indent="0" algn="l" defTabSz="914400" rtl="0" eaLnBrk="1" fontAlgn="auto" latinLnBrk="0" hangingPunct="1">
              <a:lnSpc>
                <a:spcPct val="95000"/>
              </a:lnSpc>
              <a:spcBef>
                <a:spcPts val="600"/>
              </a:spcBef>
              <a:spcAft>
                <a:spcPts val="0"/>
              </a:spcAft>
              <a:buClrTx/>
              <a:buSzTx/>
              <a:buFontTx/>
              <a:buNone/>
              <a:tabLst>
                <a:tab pos="1141413" algn="l"/>
              </a:tabLst>
              <a:defRPr/>
            </a:pPr>
            <a:r>
              <a:rPr kumimoji="0" lang="nl-NL" altLang="en-US" sz="1100" b="1" i="0" u="none" strike="noStrike" kern="1200" cap="none" spc="-10" normalizeH="0" baseline="0" noProof="0">
                <a:ln>
                  <a:noFill/>
                </a:ln>
                <a:solidFill>
                  <a:schemeClr val="tx1"/>
                </a:solidFill>
                <a:effectLst/>
                <a:uLnTx/>
                <a:uFillTx/>
                <a:latin typeface="Open Sans"/>
                <a:ea typeface="+mn-ea"/>
                <a:cs typeface="+mn-cs"/>
              </a:rPr>
              <a:t>Afbeelding plaatsen</a:t>
            </a: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Klik op het icoon in het midden van het afbeeldingsvlak</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Selecteer een afbeelding. Let op: Gebruik hiervoor een liggende afbeelding (landscape)</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Klik op ‘Invoegen’ en de afbeelding wordt geplaatst</a:t>
            </a:r>
          </a:p>
        </p:txBody>
      </p:sp>
      <p:grpSp>
        <p:nvGrpSpPr>
          <p:cNvPr id="59" name="Groep 58">
            <a:extLst>
              <a:ext uri="{FF2B5EF4-FFF2-40B4-BE49-F238E27FC236}">
                <a16:creationId xmlns:a16="http://schemas.microsoft.com/office/drawing/2014/main" id="{29E30F0B-44E8-4459-936E-E1791F6801FB}"/>
              </a:ext>
            </a:extLst>
          </p:cNvPr>
          <p:cNvGrpSpPr/>
          <p:nvPr userDrawn="1"/>
        </p:nvGrpSpPr>
        <p:grpSpPr>
          <a:xfrm>
            <a:off x="-2463800" y="0"/>
            <a:ext cx="2329217" cy="2718588"/>
            <a:chOff x="-2463800" y="0"/>
            <a:chExt cx="2329217" cy="2718588"/>
          </a:xfrm>
        </p:grpSpPr>
        <p:sp>
          <p:nvSpPr>
            <p:cNvPr id="60" name="Rectangle 106">
              <a:extLst>
                <a:ext uri="{FF2B5EF4-FFF2-40B4-BE49-F238E27FC236}">
                  <a16:creationId xmlns:a16="http://schemas.microsoft.com/office/drawing/2014/main" id="{4E3D30B1-1954-425E-AD5F-52EEA9273E2C}"/>
                </a:ext>
              </a:extLst>
            </p:cNvPr>
            <p:cNvSpPr>
              <a:spLocks noChangeArrowheads="1"/>
            </p:cNvSpPr>
            <p:nvPr userDrawn="1"/>
          </p:nvSpPr>
          <p:spPr bwMode="gray">
            <a:xfrm>
              <a:off x="-2463800" y="0"/>
              <a:ext cx="2329217" cy="2718588"/>
            </a:xfrm>
            <a:prstGeom prst="rect">
              <a:avLst/>
            </a:prstGeom>
            <a:solidFill>
              <a:schemeClr val="bg1">
                <a:lumMod val="95000"/>
              </a:schemeClr>
            </a:solidFill>
            <a:ln>
              <a:noFill/>
            </a:ln>
            <a:effectLst/>
          </p:spPr>
          <p:txBody>
            <a:bodyPr wrap="square" lIns="144000" tIns="144000" rIns="144000" bIns="180000" anchor="t">
              <a:spAutoFit/>
            </a:bodyPr>
            <a:lstStyle/>
            <a:p>
              <a:pPr marL="0" indent="0">
                <a:lnSpc>
                  <a:spcPct val="95000"/>
                </a:lnSpc>
                <a:spcBef>
                  <a:spcPts val="600"/>
                </a:spcBef>
                <a:tabLst>
                  <a:tab pos="1141413" algn="l"/>
                </a:tabLst>
              </a:pPr>
              <a:r>
                <a:rPr lang="nl-NL" altLang="en-US" sz="1100" b="1" spc="-10" baseline="0" noProof="0">
                  <a:solidFill>
                    <a:schemeClr val="tx1"/>
                  </a:solidFill>
                  <a:latin typeface="+mn-lt"/>
                </a:rPr>
                <a:t>Kop, </a:t>
              </a:r>
              <a:r>
                <a:rPr lang="nl-NL" altLang="en-US" sz="1100" b="1" spc="-10" baseline="0" noProof="0" err="1">
                  <a:solidFill>
                    <a:schemeClr val="tx1"/>
                  </a:solidFill>
                  <a:latin typeface="+mn-lt"/>
                </a:rPr>
                <a:t>subkop</a:t>
              </a:r>
              <a:r>
                <a:rPr lang="nl-NL" altLang="en-US" sz="1100" b="1" spc="-10" baseline="0" noProof="0">
                  <a:solidFill>
                    <a:schemeClr val="tx1"/>
                  </a:solidFill>
                  <a:latin typeface="+mn-lt"/>
                </a:rPr>
                <a:t> of </a:t>
              </a:r>
              <a:br>
                <a:rPr lang="nl-NL" altLang="en-US" sz="1100" b="1" spc="-10" baseline="0" noProof="0">
                  <a:solidFill>
                    <a:schemeClr val="tx1"/>
                  </a:solidFill>
                  <a:latin typeface="+mn-lt"/>
                </a:rPr>
              </a:br>
              <a:r>
                <a:rPr lang="nl-NL" altLang="en-US" sz="1100" b="1" spc="-10" baseline="0" noProof="0" err="1">
                  <a:solidFill>
                    <a:schemeClr val="tx1"/>
                  </a:solidFill>
                  <a:latin typeface="+mn-lt"/>
                </a:rPr>
                <a:t>bullets</a:t>
              </a:r>
              <a:r>
                <a:rPr lang="nl-NL" altLang="en-US" sz="1100" b="1" spc="-10" baseline="0" noProof="0">
                  <a:solidFill>
                    <a:schemeClr val="tx1"/>
                  </a:solidFill>
                  <a:latin typeface="+mn-lt"/>
                </a:rPr>
                <a:t> aanmaken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lang="nl-NL" altLang="en-US" sz="1000" spc="-10" baseline="0" noProof="0">
                  <a:solidFill>
                    <a:schemeClr val="tx1"/>
                  </a:solidFill>
                  <a:latin typeface="+mn-lt"/>
                </a:rPr>
                <a:t>Via ‘</a:t>
              </a:r>
              <a:r>
                <a:rPr kumimoji="0" lang="nl-NL" altLang="en-US" sz="1000" b="0" i="0" u="none" strike="noStrike" kern="1200" cap="none" spc="-10" normalizeH="0" baseline="0" noProof="0">
                  <a:ln>
                    <a:noFill/>
                  </a:ln>
                  <a:solidFill>
                    <a:schemeClr val="tx1"/>
                  </a:solidFill>
                  <a:effectLst/>
                  <a:uLnTx/>
                  <a:uFillTx/>
                  <a:latin typeface="Open Sans"/>
                  <a:ea typeface="+mn-ea"/>
                  <a:cs typeface="+mn-cs"/>
                </a:rPr>
                <a:t>Start’ &gt; ‘Alinea’ kun je van tekst een kop, </a:t>
              </a:r>
              <a:r>
                <a:rPr kumimoji="0" lang="nl-NL" altLang="en-US" sz="1000" b="0" i="0" u="none" strike="noStrike" kern="1200" cap="none" spc="-10" normalizeH="0" baseline="0" noProof="0" err="1">
                  <a:ln>
                    <a:noFill/>
                  </a:ln>
                  <a:solidFill>
                    <a:schemeClr val="tx1"/>
                  </a:solidFill>
                  <a:effectLst/>
                  <a:uLnTx/>
                  <a:uFillTx/>
                  <a:latin typeface="Open Sans"/>
                  <a:ea typeface="+mn-ea"/>
                  <a:cs typeface="+mn-cs"/>
                </a:rPr>
                <a:t>subkop</a:t>
              </a:r>
              <a:r>
                <a:rPr kumimoji="0" lang="nl-NL" altLang="en-US" sz="1000" b="0" i="0" u="none" strike="noStrike" kern="1200" cap="none" spc="-10" normalizeH="0" baseline="0" noProof="0">
                  <a:ln>
                    <a:noFill/>
                  </a:ln>
                  <a:solidFill>
                    <a:schemeClr val="tx1"/>
                  </a:solidFill>
                  <a:effectLst/>
                  <a:uLnTx/>
                  <a:uFillTx/>
                  <a:latin typeface="Open Sans"/>
                  <a:ea typeface="+mn-ea"/>
                  <a:cs typeface="+mn-cs"/>
                </a:rPr>
                <a:t> of </a:t>
              </a:r>
              <a:r>
                <a:rPr kumimoji="0" lang="nl-NL" altLang="en-US" sz="1000" b="0" i="0" u="none" strike="noStrike" kern="1200" cap="none" spc="-10" normalizeH="0" baseline="0" noProof="0" err="1">
                  <a:ln>
                    <a:noFill/>
                  </a:ln>
                  <a:solidFill>
                    <a:schemeClr val="tx1"/>
                  </a:solidFill>
                  <a:effectLst/>
                  <a:uLnTx/>
                  <a:uFillTx/>
                  <a:latin typeface="Open Sans"/>
                  <a:ea typeface="+mn-ea"/>
                  <a:cs typeface="+mn-cs"/>
                </a:rPr>
                <a:t>bullets</a:t>
              </a:r>
              <a:r>
                <a:rPr kumimoji="0" lang="nl-NL" altLang="en-US" sz="1000" b="0" i="0" u="none" strike="noStrike" kern="1200" cap="none" spc="-10" normalizeH="0" baseline="0" noProof="0">
                  <a:ln>
                    <a:noFill/>
                  </a:ln>
                  <a:solidFill>
                    <a:schemeClr val="tx1"/>
                  </a:solidFill>
                  <a:effectLst/>
                  <a:uLnTx/>
                  <a:uFillTx/>
                  <a:latin typeface="Open Sans"/>
                  <a:ea typeface="+mn-ea"/>
                  <a:cs typeface="+mn-cs"/>
                </a:rPr>
                <a:t> maken in de juiste huisstijl</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Ga voor de tekst staan die je wilt aanpassen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Met het pijltje naar links, verlaag je het niveau. Met het pijltje naar </a:t>
              </a:r>
              <a:r>
                <a:rPr lang="nl-NL" altLang="en-US" sz="1000" spc="-10" baseline="0" noProof="0">
                  <a:solidFill>
                    <a:schemeClr val="tx1"/>
                  </a:solidFill>
                  <a:latin typeface="+mn-lt"/>
                </a:rPr>
                <a:t>rechts, verhoog je het niveau</a:t>
              </a:r>
            </a:p>
          </p:txBody>
        </p:sp>
        <p:grpSp>
          <p:nvGrpSpPr>
            <p:cNvPr id="61" name="Group 22">
              <a:extLst>
                <a:ext uri="{FF2B5EF4-FFF2-40B4-BE49-F238E27FC236}">
                  <a16:creationId xmlns:a16="http://schemas.microsoft.com/office/drawing/2014/main" id="{695F6F48-69EE-47B5-8D19-5328D49AFE90}"/>
                </a:ext>
              </a:extLst>
            </p:cNvPr>
            <p:cNvGrpSpPr/>
            <p:nvPr userDrawn="1"/>
          </p:nvGrpSpPr>
          <p:grpSpPr>
            <a:xfrm>
              <a:off x="-2318863" y="1050055"/>
              <a:ext cx="2044800" cy="534731"/>
              <a:chOff x="-2108199" y="3333735"/>
              <a:chExt cx="2314576" cy="605280"/>
            </a:xfrm>
          </p:grpSpPr>
          <p:grpSp>
            <p:nvGrpSpPr>
              <p:cNvPr id="70" name="Group 9">
                <a:extLst>
                  <a:ext uri="{FF2B5EF4-FFF2-40B4-BE49-F238E27FC236}">
                    <a16:creationId xmlns:a16="http://schemas.microsoft.com/office/drawing/2014/main" id="{C267ACD7-31CC-4A9C-BCBD-8249ADCCE4C9}"/>
                  </a:ext>
                </a:extLst>
              </p:cNvPr>
              <p:cNvGrpSpPr/>
              <p:nvPr userDrawn="1"/>
            </p:nvGrpSpPr>
            <p:grpSpPr>
              <a:xfrm>
                <a:off x="-2108199" y="3333735"/>
                <a:ext cx="2314576" cy="605280"/>
                <a:chOff x="-1062434" y="2679700"/>
                <a:chExt cx="2314576" cy="605280"/>
              </a:xfrm>
            </p:grpSpPr>
            <p:pic>
              <p:nvPicPr>
                <p:cNvPr id="72" name="Picture 5">
                  <a:extLst>
                    <a:ext uri="{FF2B5EF4-FFF2-40B4-BE49-F238E27FC236}">
                      <a16:creationId xmlns:a16="http://schemas.microsoft.com/office/drawing/2014/main" id="{18F8BEFD-0681-4917-A7BF-04FE22A44ECB}"/>
                    </a:ext>
                  </a:extLst>
                </p:cNvPr>
                <p:cNvPicPr>
                  <a:picLocks noChangeAspect="1"/>
                </p:cNvPicPr>
                <p:nvPr userDrawn="1"/>
              </p:nvPicPr>
              <p:blipFill rotWithShape="1">
                <a:blip r:embed="rId7"/>
                <a:srcRect l="29631" t="6122" r="51385" b="84783"/>
                <a:stretch/>
              </p:blipFill>
              <p:spPr>
                <a:xfrm>
                  <a:off x="-1062434" y="2679700"/>
                  <a:ext cx="2314576" cy="605280"/>
                </a:xfrm>
                <a:prstGeom prst="rect">
                  <a:avLst/>
                </a:prstGeom>
                <a:noFill/>
                <a:ln>
                  <a:noFill/>
                </a:ln>
                <a:effectLst>
                  <a:outerShdw blurRad="63500" sx="102000" sy="102000" algn="ctr" rotWithShape="0">
                    <a:prstClr val="black">
                      <a:alpha val="40000"/>
                    </a:prstClr>
                  </a:outerShdw>
                </a:effectLst>
              </p:spPr>
            </p:pic>
            <p:sp>
              <p:nvSpPr>
                <p:cNvPr id="73" name="Rectangle 21">
                  <a:extLst>
                    <a:ext uri="{FF2B5EF4-FFF2-40B4-BE49-F238E27FC236}">
                      <a16:creationId xmlns:a16="http://schemas.microsoft.com/office/drawing/2014/main" id="{E732D06B-C761-4977-8FB5-83F79A45C53C}"/>
                    </a:ext>
                  </a:extLst>
                </p:cNvPr>
                <p:cNvSpPr/>
                <p:nvPr userDrawn="1"/>
              </p:nvSpPr>
              <p:spPr bwMode="gray">
                <a:xfrm>
                  <a:off x="-518929" y="2752725"/>
                  <a:ext cx="305212" cy="140494"/>
                </a:xfrm>
                <a:prstGeom prst="rect">
                  <a:avLst/>
                </a:prstGeom>
                <a:solidFill>
                  <a:srgbClr val="92D050">
                    <a:alpha val="30000"/>
                  </a:srgbClr>
                </a:solidFill>
                <a:ln w="63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err="1">
                    <a:solidFill>
                      <a:schemeClr val="tx1"/>
                    </a:solidFill>
                  </a:endParaRPr>
                </a:p>
              </p:txBody>
            </p:sp>
          </p:grpSp>
          <p:sp>
            <p:nvSpPr>
              <p:cNvPr id="71" name="Graphic 19" descr="Close with solid fill">
                <a:extLst>
                  <a:ext uri="{FF2B5EF4-FFF2-40B4-BE49-F238E27FC236}">
                    <a16:creationId xmlns:a16="http://schemas.microsoft.com/office/drawing/2014/main" id="{42679DDE-A769-42F3-AE99-687989EB1145}"/>
                  </a:ext>
                </a:extLst>
              </p:cNvPr>
              <p:cNvSpPr/>
              <p:nvPr userDrawn="1"/>
            </p:nvSpPr>
            <p:spPr>
              <a:xfrm>
                <a:off x="-2079108" y="3406854"/>
                <a:ext cx="140400" cy="140400"/>
              </a:xfrm>
              <a:custGeom>
                <a:avLst/>
                <a:gdLst>
                  <a:gd name="connsiteX0" fmla="*/ 674370 w 674370"/>
                  <a:gd name="connsiteY0" fmla="*/ 80963 h 674370"/>
                  <a:gd name="connsiteX1" fmla="*/ 593408 w 674370"/>
                  <a:gd name="connsiteY1" fmla="*/ 0 h 674370"/>
                  <a:gd name="connsiteX2" fmla="*/ 337185 w 674370"/>
                  <a:gd name="connsiteY2" fmla="*/ 256223 h 674370"/>
                  <a:gd name="connsiteX3" fmla="*/ 80963 w 674370"/>
                  <a:gd name="connsiteY3" fmla="*/ 0 h 674370"/>
                  <a:gd name="connsiteX4" fmla="*/ 0 w 674370"/>
                  <a:gd name="connsiteY4" fmla="*/ 80963 h 674370"/>
                  <a:gd name="connsiteX5" fmla="*/ 256223 w 674370"/>
                  <a:gd name="connsiteY5" fmla="*/ 337185 h 674370"/>
                  <a:gd name="connsiteX6" fmla="*/ 0 w 674370"/>
                  <a:gd name="connsiteY6" fmla="*/ 593408 h 674370"/>
                  <a:gd name="connsiteX7" fmla="*/ 80963 w 674370"/>
                  <a:gd name="connsiteY7" fmla="*/ 674370 h 674370"/>
                  <a:gd name="connsiteX8" fmla="*/ 337185 w 674370"/>
                  <a:gd name="connsiteY8" fmla="*/ 418148 h 674370"/>
                  <a:gd name="connsiteX9" fmla="*/ 593408 w 674370"/>
                  <a:gd name="connsiteY9" fmla="*/ 674370 h 674370"/>
                  <a:gd name="connsiteX10" fmla="*/ 674370 w 674370"/>
                  <a:gd name="connsiteY10" fmla="*/ 593408 h 674370"/>
                  <a:gd name="connsiteX11" fmla="*/ 418148 w 674370"/>
                  <a:gd name="connsiteY11" fmla="*/ 337185 h 67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4370" h="674370">
                    <a:moveTo>
                      <a:pt x="674370" y="80963"/>
                    </a:moveTo>
                    <a:lnTo>
                      <a:pt x="593408" y="0"/>
                    </a:lnTo>
                    <a:lnTo>
                      <a:pt x="337185" y="256223"/>
                    </a:lnTo>
                    <a:lnTo>
                      <a:pt x="80963" y="0"/>
                    </a:lnTo>
                    <a:lnTo>
                      <a:pt x="0" y="80963"/>
                    </a:lnTo>
                    <a:lnTo>
                      <a:pt x="256223" y="337185"/>
                    </a:lnTo>
                    <a:lnTo>
                      <a:pt x="0" y="593408"/>
                    </a:lnTo>
                    <a:lnTo>
                      <a:pt x="80963" y="674370"/>
                    </a:lnTo>
                    <a:lnTo>
                      <a:pt x="337185" y="418148"/>
                    </a:lnTo>
                    <a:lnTo>
                      <a:pt x="593408" y="674370"/>
                    </a:lnTo>
                    <a:lnTo>
                      <a:pt x="674370" y="593408"/>
                    </a:lnTo>
                    <a:lnTo>
                      <a:pt x="418148" y="337185"/>
                    </a:lnTo>
                    <a:close/>
                  </a:path>
                </a:pathLst>
              </a:custGeom>
              <a:solidFill>
                <a:srgbClr val="FF0000">
                  <a:alpha val="30000"/>
                </a:srgbClr>
              </a:solidFill>
              <a:ln w="6350" cap="flat">
                <a:solidFill>
                  <a:srgbClr val="FF0000"/>
                </a:solidFill>
                <a:prstDash val="solid"/>
                <a:miter/>
              </a:ln>
            </p:spPr>
            <p:txBody>
              <a:bodyPr rtlCol="0" anchor="ctr"/>
              <a:lstStyle/>
              <a:p>
                <a:endParaRPr lang="nl-NL">
                  <a:solidFill>
                    <a:schemeClr val="tx1"/>
                  </a:solidFill>
                </a:endParaRPr>
              </a:p>
            </p:txBody>
          </p:sp>
        </p:grpSp>
      </p:grpSp>
      <p:sp>
        <p:nvSpPr>
          <p:cNvPr id="5" name="Slide Number Placeholder 4">
            <a:extLst>
              <a:ext uri="{FF2B5EF4-FFF2-40B4-BE49-F238E27FC236}">
                <a16:creationId xmlns:a16="http://schemas.microsoft.com/office/drawing/2014/main" id="{4F10E8FA-A150-4B0B-8D46-B1DF1CB43E39}"/>
              </a:ext>
            </a:extLst>
          </p:cNvPr>
          <p:cNvSpPr>
            <a:spLocks noGrp="1"/>
          </p:cNvSpPr>
          <p:nvPr>
            <p:ph type="sldNum" sz="quarter" idx="13"/>
          </p:nvPr>
        </p:nvSpPr>
        <p:spPr/>
        <p:txBody>
          <a:bodyPr/>
          <a:lstStyle/>
          <a:p>
            <a:fld id="{5A195573-6125-40C3-AA0C-3AC6CFB9F86B}" type="slidenum">
              <a:rPr lang="en-US" smtClean="0"/>
              <a:pPr/>
              <a:t>‹nr.›</a:t>
            </a:fld>
            <a:endParaRPr lang="en-US"/>
          </a:p>
        </p:txBody>
      </p:sp>
    </p:spTree>
    <p:extLst>
      <p:ext uri="{BB962C8B-B14F-4D97-AF65-F5344CB8AC3E}">
        <p14:creationId xmlns:p14="http://schemas.microsoft.com/office/powerpoint/2010/main" val="41238758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fbeelding paginagroot">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E564127E-D772-4F30-A6F2-266E8FA2E9DD}"/>
              </a:ext>
            </a:extLst>
          </p:cNvPr>
          <p:cNvSpPr>
            <a:spLocks noGrp="1"/>
          </p:cNvSpPr>
          <p:nvPr>
            <p:ph type="pic" sz="quarter" idx="12" hasCustomPrompt="1"/>
          </p:nvPr>
        </p:nvSpPr>
        <p:spPr>
          <a:xfrm>
            <a:off x="603196" y="1"/>
            <a:ext cx="11588804" cy="5397889"/>
          </a:xfrm>
          <a:custGeom>
            <a:avLst/>
            <a:gdLst>
              <a:gd name="connsiteX0" fmla="*/ 0 w 11588804"/>
              <a:gd name="connsiteY0" fmla="*/ 0 h 5397889"/>
              <a:gd name="connsiteX1" fmla="*/ 11588804 w 11588804"/>
              <a:gd name="connsiteY1" fmla="*/ 0 h 5397889"/>
              <a:gd name="connsiteX2" fmla="*/ 11588804 w 11588804"/>
              <a:gd name="connsiteY2" fmla="*/ 5397889 h 5397889"/>
              <a:gd name="connsiteX3" fmla="*/ 609937 w 11588804"/>
              <a:gd name="connsiteY3" fmla="*/ 5397889 h 5397889"/>
              <a:gd name="connsiteX4" fmla="*/ 0 w 11588804"/>
              <a:gd name="connsiteY4" fmla="*/ 4787952 h 53978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88804" h="5397889">
                <a:moveTo>
                  <a:pt x="0" y="0"/>
                </a:moveTo>
                <a:lnTo>
                  <a:pt x="11588804" y="0"/>
                </a:lnTo>
                <a:lnTo>
                  <a:pt x="11588804" y="5397889"/>
                </a:lnTo>
                <a:lnTo>
                  <a:pt x="609937" y="5397889"/>
                </a:lnTo>
                <a:cubicBezTo>
                  <a:pt x="273201" y="5397889"/>
                  <a:pt x="0" y="5124688"/>
                  <a:pt x="0" y="4787952"/>
                </a:cubicBezTo>
                <a:close/>
              </a:path>
            </a:pathLst>
          </a:custGeom>
          <a:solidFill>
            <a:srgbClr val="EAEAEA"/>
          </a:solidFill>
        </p:spPr>
        <p:txBody>
          <a:bodyPr wrap="square" tIns="0" anchor="ctr" anchorCtr="1">
            <a:noAutofit/>
          </a:bodyPr>
          <a:lstStyle>
            <a:lvl1pPr algn="l">
              <a:spcBef>
                <a:spcPts val="0"/>
              </a:spcBef>
              <a:defRPr sz="1200">
                <a:solidFill>
                  <a:schemeClr val="tx1"/>
                </a:solidFill>
              </a:defRPr>
            </a:lvl1pPr>
          </a:lstStyle>
          <a:p>
            <a:r>
              <a:rPr lang="nl-NL" noProof="0"/>
              <a:t>Klik op icoon om </a:t>
            </a:r>
            <a:br>
              <a:rPr lang="nl-NL" noProof="0"/>
            </a:br>
            <a:r>
              <a:rPr lang="nl-NL" noProof="0"/>
              <a:t>afbeelding toe te voegen</a:t>
            </a:r>
          </a:p>
        </p:txBody>
      </p:sp>
      <p:sp>
        <p:nvSpPr>
          <p:cNvPr id="14" name="Text Placeholder 12">
            <a:extLst>
              <a:ext uri="{FF2B5EF4-FFF2-40B4-BE49-F238E27FC236}">
                <a16:creationId xmlns:a16="http://schemas.microsoft.com/office/drawing/2014/main" id="{2078A510-ED0A-4185-89DF-37CC3AF31C91}"/>
              </a:ext>
            </a:extLst>
          </p:cNvPr>
          <p:cNvSpPr>
            <a:spLocks noGrp="1"/>
          </p:cNvSpPr>
          <p:nvPr>
            <p:ph type="body" sz="quarter" idx="11" hasCustomPrompt="1"/>
          </p:nvPr>
        </p:nvSpPr>
        <p:spPr>
          <a:xfrm>
            <a:off x="1190625" y="5533251"/>
            <a:ext cx="10404476" cy="205473"/>
          </a:xfrm>
        </p:spPr>
        <p:txBody>
          <a:bodyPr tIns="0">
            <a:noAutofit/>
          </a:bodyPr>
          <a:lstStyle>
            <a:lvl1pPr>
              <a:lnSpc>
                <a:spcPct val="90000"/>
              </a:lnSpc>
              <a:spcBef>
                <a:spcPts val="0"/>
              </a:spcBef>
              <a:spcAft>
                <a:spcPts val="0"/>
              </a:spcAft>
              <a:defRPr sz="1400" b="0">
                <a:solidFill>
                  <a:schemeClr val="tx1"/>
                </a:solidFill>
              </a:defRPr>
            </a:lvl1pPr>
            <a:lvl2pPr>
              <a:lnSpc>
                <a:spcPts val="1900"/>
              </a:lnSpc>
              <a:spcBef>
                <a:spcPts val="0"/>
              </a:spcBef>
              <a:buNone/>
              <a:defRPr sz="1600">
                <a:solidFill>
                  <a:schemeClr val="accent3"/>
                </a:solidFill>
              </a:defRPr>
            </a:lvl2pPr>
            <a:lvl3pPr marL="180975" indent="-180975">
              <a:lnSpc>
                <a:spcPts val="1900"/>
              </a:lnSpc>
              <a:spcBef>
                <a:spcPts val="0"/>
              </a:spcBef>
              <a:buNone/>
              <a:defRPr sz="1600"/>
            </a:lvl3pPr>
            <a:lvl4pPr marL="180975" indent="-180975">
              <a:lnSpc>
                <a:spcPts val="1900"/>
              </a:lnSpc>
              <a:spcBef>
                <a:spcPts val="0"/>
              </a:spcBef>
              <a:defRPr sz="1600"/>
            </a:lvl4pPr>
            <a:lvl5pPr>
              <a:lnSpc>
                <a:spcPts val="1500"/>
              </a:lnSpc>
              <a:defRPr sz="1600"/>
            </a:lvl5pPr>
          </a:lstStyle>
          <a:p>
            <a:pPr lvl="0"/>
            <a:r>
              <a:rPr lang="nl-NL" noProof="0"/>
              <a:t>Klik om bijschrift toe te voegen</a:t>
            </a:r>
          </a:p>
        </p:txBody>
      </p:sp>
      <p:sp>
        <p:nvSpPr>
          <p:cNvPr id="20" name="Rectangle 106">
            <a:extLst>
              <a:ext uri="{FF2B5EF4-FFF2-40B4-BE49-F238E27FC236}">
                <a16:creationId xmlns:a16="http://schemas.microsoft.com/office/drawing/2014/main" id="{98C4478D-0D03-406A-AF2B-FBE68F22363A}"/>
              </a:ext>
            </a:extLst>
          </p:cNvPr>
          <p:cNvSpPr>
            <a:spLocks noChangeArrowheads="1"/>
          </p:cNvSpPr>
          <p:nvPr userDrawn="1"/>
        </p:nvSpPr>
        <p:spPr bwMode="gray">
          <a:xfrm>
            <a:off x="-2463800" y="0"/>
            <a:ext cx="2329217" cy="1742167"/>
          </a:xfrm>
          <a:prstGeom prst="rect">
            <a:avLst/>
          </a:prstGeom>
          <a:solidFill>
            <a:schemeClr val="bg1">
              <a:lumMod val="95000"/>
            </a:schemeClr>
          </a:solidFill>
          <a:ln>
            <a:noFill/>
          </a:ln>
          <a:effectLst/>
        </p:spPr>
        <p:txBody>
          <a:bodyPr wrap="square" lIns="144000" tIns="144000" rIns="144000" bIns="180000" anchor="t">
            <a:spAutoFit/>
          </a:bodyPr>
          <a:lstStyle/>
          <a:p>
            <a:pPr marL="0" marR="0" lvl="0" indent="0" algn="l" defTabSz="914400" rtl="0" eaLnBrk="1" fontAlgn="auto" latinLnBrk="0" hangingPunct="1">
              <a:lnSpc>
                <a:spcPct val="95000"/>
              </a:lnSpc>
              <a:spcBef>
                <a:spcPts val="600"/>
              </a:spcBef>
              <a:spcAft>
                <a:spcPts val="0"/>
              </a:spcAft>
              <a:buClrTx/>
              <a:buSzTx/>
              <a:buFontTx/>
              <a:buNone/>
              <a:tabLst>
                <a:tab pos="1141413" algn="l"/>
              </a:tabLst>
              <a:defRPr/>
            </a:pPr>
            <a:r>
              <a:rPr kumimoji="0" lang="nl-NL" altLang="en-US" sz="1100" b="1" i="0" u="none" strike="noStrike" kern="1200" cap="none" spc="-10" normalizeH="0" baseline="0" noProof="0">
                <a:ln>
                  <a:noFill/>
                </a:ln>
                <a:solidFill>
                  <a:schemeClr val="tx1"/>
                </a:solidFill>
                <a:effectLst/>
                <a:uLnTx/>
                <a:uFillTx/>
                <a:latin typeface="Open Sans"/>
                <a:ea typeface="+mn-ea"/>
                <a:cs typeface="+mn-cs"/>
              </a:rPr>
              <a:t>Afbeelding plaatsen</a:t>
            </a: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Klik op het icoon in het midden van het afbeeldingsvlak</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Selecteer een afbeelding. Let op: Gebruik hiervoor een liggende afbeelding (landscape)</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Klik op ‘Invoegen’ en de afbeelding wordt geplaatst</a:t>
            </a:r>
          </a:p>
        </p:txBody>
      </p:sp>
      <p:grpSp>
        <p:nvGrpSpPr>
          <p:cNvPr id="21" name="Groep 20">
            <a:extLst>
              <a:ext uri="{FF2B5EF4-FFF2-40B4-BE49-F238E27FC236}">
                <a16:creationId xmlns:a16="http://schemas.microsoft.com/office/drawing/2014/main" id="{DD1A860E-45B8-4574-9AD0-10ED16AB2C9B}"/>
              </a:ext>
            </a:extLst>
          </p:cNvPr>
          <p:cNvGrpSpPr/>
          <p:nvPr userDrawn="1"/>
        </p:nvGrpSpPr>
        <p:grpSpPr>
          <a:xfrm>
            <a:off x="12326583" y="1"/>
            <a:ext cx="2329217" cy="5718810"/>
            <a:chOff x="12326583" y="1"/>
            <a:chExt cx="2329217" cy="5718810"/>
          </a:xfrm>
        </p:grpSpPr>
        <p:sp>
          <p:nvSpPr>
            <p:cNvPr id="37" name="Rectangle 106">
              <a:extLst>
                <a:ext uri="{FF2B5EF4-FFF2-40B4-BE49-F238E27FC236}">
                  <a16:creationId xmlns:a16="http://schemas.microsoft.com/office/drawing/2014/main" id="{1A68CBE2-5D0E-44AE-9122-CB4188164E65}"/>
                </a:ext>
              </a:extLst>
            </p:cNvPr>
            <p:cNvSpPr>
              <a:spLocks noChangeArrowheads="1"/>
            </p:cNvSpPr>
            <p:nvPr userDrawn="1"/>
          </p:nvSpPr>
          <p:spPr bwMode="gray">
            <a:xfrm>
              <a:off x="12326583" y="1"/>
              <a:ext cx="2329217" cy="5718810"/>
            </a:xfrm>
            <a:prstGeom prst="rect">
              <a:avLst/>
            </a:prstGeom>
            <a:solidFill>
              <a:schemeClr val="bg1">
                <a:lumMod val="95000"/>
              </a:schemeClr>
            </a:solidFill>
            <a:ln>
              <a:noFill/>
            </a:ln>
            <a:effectLst/>
          </p:spPr>
          <p:txBody>
            <a:bodyPr wrap="square" lIns="144000" tIns="144000" rIns="144000" bIns="180000" anchor="t">
              <a:noAutofit/>
            </a:bodyPr>
            <a:lstStyle/>
            <a:p>
              <a:pPr marL="0" marR="0" lvl="0" indent="0" algn="l" defTabSz="914400" rtl="0" eaLnBrk="1" fontAlgn="auto" latinLnBrk="0" hangingPunct="1">
                <a:lnSpc>
                  <a:spcPct val="95000"/>
                </a:lnSpc>
                <a:spcBef>
                  <a:spcPts val="600"/>
                </a:spcBef>
                <a:spcAft>
                  <a:spcPts val="0"/>
                </a:spcAft>
                <a:buClrTx/>
                <a:buSzTx/>
                <a:buFontTx/>
                <a:buNone/>
                <a:tabLst>
                  <a:tab pos="1141413" algn="l"/>
                </a:tabLst>
                <a:defRPr/>
              </a:pPr>
              <a:r>
                <a:rPr kumimoji="0" lang="nl-NL" altLang="en-US" sz="1100" b="1" i="0" u="none" strike="noStrike" kern="1200" cap="none" spc="-10" normalizeH="0" baseline="0" noProof="0">
                  <a:ln>
                    <a:noFill/>
                  </a:ln>
                  <a:solidFill>
                    <a:schemeClr val="tx1"/>
                  </a:solidFill>
                  <a:effectLst/>
                  <a:uLnTx/>
                  <a:uFillTx/>
                  <a:latin typeface="Open Sans"/>
                  <a:ea typeface="+mn-ea"/>
                  <a:cs typeface="+mn-cs"/>
                </a:rPr>
                <a:t>Afbeelding passend maken</a:t>
              </a: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Klik op de geplaatste afbeelding en kies vervolgens de tab ‘Afbeeldingsopmaak’</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Klik op de knop ‘Bijsnijden’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Je kunt nu de afbeelding op twee manieren passend maken:</a:t>
              </a: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Sleep de foto op zo’n manier dat het gedeelte dat zichtbaar moet zijn in het afbeeldingsvlak juist staat</a:t>
              </a: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Met de witte bolletjes kun je de afbeelding groter of kleiner maken op zo’n manier dat het gedeelte dat zichtbaar moet zijn in het afbeeldingsvlak juist staat</a:t>
              </a:r>
            </a:p>
          </p:txBody>
        </p:sp>
        <p:grpSp>
          <p:nvGrpSpPr>
            <p:cNvPr id="38" name="Groep 37">
              <a:extLst>
                <a:ext uri="{FF2B5EF4-FFF2-40B4-BE49-F238E27FC236}">
                  <a16:creationId xmlns:a16="http://schemas.microsoft.com/office/drawing/2014/main" id="{59A7CE74-9B46-4367-A761-12CDD51D2F13}"/>
                </a:ext>
              </a:extLst>
            </p:cNvPr>
            <p:cNvGrpSpPr>
              <a:grpSpLocks noChangeAspect="1"/>
            </p:cNvGrpSpPr>
            <p:nvPr userDrawn="1"/>
          </p:nvGrpSpPr>
          <p:grpSpPr>
            <a:xfrm>
              <a:off x="12616299" y="4739224"/>
              <a:ext cx="1766851" cy="793244"/>
              <a:chOff x="2766083" y="6357983"/>
              <a:chExt cx="1485890" cy="667104"/>
            </a:xfrm>
          </p:grpSpPr>
          <p:pic>
            <p:nvPicPr>
              <p:cNvPr id="43" name="Picture 15">
                <a:extLst>
                  <a:ext uri="{FF2B5EF4-FFF2-40B4-BE49-F238E27FC236}">
                    <a16:creationId xmlns:a16="http://schemas.microsoft.com/office/drawing/2014/main" id="{81561C30-F868-4E59-9385-B75C904271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gray">
              <a:xfrm>
                <a:off x="3332816" y="6454073"/>
                <a:ext cx="352425" cy="352425"/>
              </a:xfrm>
              <a:prstGeom prst="rect">
                <a:avLst/>
              </a:prstGeom>
            </p:spPr>
          </p:pic>
          <p:pic>
            <p:nvPicPr>
              <p:cNvPr id="44" name="Picture 18">
                <a:extLst>
                  <a:ext uri="{FF2B5EF4-FFF2-40B4-BE49-F238E27FC236}">
                    <a16:creationId xmlns:a16="http://schemas.microsoft.com/office/drawing/2014/main" id="{87758E39-6283-4120-9660-0868AC5B04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gray">
              <a:xfrm>
                <a:off x="2766083" y="6454074"/>
                <a:ext cx="352425" cy="352425"/>
              </a:xfrm>
              <a:prstGeom prst="rect">
                <a:avLst/>
              </a:prstGeom>
            </p:spPr>
          </p:pic>
          <p:pic>
            <p:nvPicPr>
              <p:cNvPr id="45" name="Picture 19">
                <a:extLst>
                  <a:ext uri="{FF2B5EF4-FFF2-40B4-BE49-F238E27FC236}">
                    <a16:creationId xmlns:a16="http://schemas.microsoft.com/office/drawing/2014/main" id="{EF54CCEC-E40F-4744-8F08-7B56D3D5787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gray">
              <a:xfrm>
                <a:off x="3899548" y="6454074"/>
                <a:ext cx="352425" cy="352425"/>
              </a:xfrm>
              <a:prstGeom prst="rect">
                <a:avLst/>
              </a:prstGeom>
            </p:spPr>
          </p:pic>
          <p:cxnSp>
            <p:nvCxnSpPr>
              <p:cNvPr id="46" name="Straight Arrow Connector 23">
                <a:extLst>
                  <a:ext uri="{FF2B5EF4-FFF2-40B4-BE49-F238E27FC236}">
                    <a16:creationId xmlns:a16="http://schemas.microsoft.com/office/drawing/2014/main" id="{EDD509BF-EFB9-44E9-A26C-2D6D7823BEA6}"/>
                  </a:ext>
                </a:extLst>
              </p:cNvPr>
              <p:cNvCxnSpPr/>
              <p:nvPr/>
            </p:nvCxnSpPr>
            <p:spPr bwMode="gray">
              <a:xfrm flipV="1">
                <a:off x="2942296" y="6845087"/>
                <a:ext cx="0" cy="18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Connector 24">
                <a:extLst>
                  <a:ext uri="{FF2B5EF4-FFF2-40B4-BE49-F238E27FC236}">
                    <a16:creationId xmlns:a16="http://schemas.microsoft.com/office/drawing/2014/main" id="{5ED4C97D-6E78-4EAF-BD93-9EE39097F486}"/>
                  </a:ext>
                </a:extLst>
              </p:cNvPr>
              <p:cNvCxnSpPr>
                <a:stCxn id="43" idx="0"/>
                <a:endCxn id="43" idx="2"/>
              </p:cNvCxnSpPr>
              <p:nvPr/>
            </p:nvCxnSpPr>
            <p:spPr bwMode="gray">
              <a:xfrm rot="2700000">
                <a:off x="3509030" y="6357985"/>
                <a:ext cx="0" cy="54460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 name="Straight Connector 26">
                <a:extLst>
                  <a:ext uri="{FF2B5EF4-FFF2-40B4-BE49-F238E27FC236}">
                    <a16:creationId xmlns:a16="http://schemas.microsoft.com/office/drawing/2014/main" id="{264AF252-7CF6-401B-8878-4BB3C1686BD5}"/>
                  </a:ext>
                </a:extLst>
              </p:cNvPr>
              <p:cNvCxnSpPr>
                <a:stCxn id="43" idx="3"/>
                <a:endCxn id="43" idx="1"/>
              </p:cNvCxnSpPr>
              <p:nvPr/>
            </p:nvCxnSpPr>
            <p:spPr bwMode="gray">
              <a:xfrm rot="2700000" flipH="1">
                <a:off x="3236724" y="6630287"/>
                <a:ext cx="544608"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Straight Arrow Connector 27">
                <a:extLst>
                  <a:ext uri="{FF2B5EF4-FFF2-40B4-BE49-F238E27FC236}">
                    <a16:creationId xmlns:a16="http://schemas.microsoft.com/office/drawing/2014/main" id="{22DCC81C-E411-44CB-B8BC-5F41ED1F5103}"/>
                  </a:ext>
                </a:extLst>
              </p:cNvPr>
              <p:cNvCxnSpPr/>
              <p:nvPr/>
            </p:nvCxnSpPr>
            <p:spPr bwMode="gray">
              <a:xfrm flipV="1">
                <a:off x="4123386" y="6845087"/>
                <a:ext cx="0" cy="18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Oval 28">
                <a:extLst>
                  <a:ext uri="{FF2B5EF4-FFF2-40B4-BE49-F238E27FC236}">
                    <a16:creationId xmlns:a16="http://schemas.microsoft.com/office/drawing/2014/main" id="{D4E158C6-7EEF-4DDA-AA7D-F1CE8FC46FA8}"/>
                  </a:ext>
                </a:extLst>
              </p:cNvPr>
              <p:cNvSpPr/>
              <p:nvPr/>
            </p:nvSpPr>
            <p:spPr bwMode="gray">
              <a:xfrm>
                <a:off x="4018611" y="6573137"/>
                <a:ext cx="233362" cy="233362"/>
              </a:xfrm>
              <a:prstGeom prst="ellipse">
                <a:avLst/>
              </a:prstGeom>
              <a:solidFill>
                <a:srgbClr val="FFFFFF">
                  <a:alpha val="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err="1">
                  <a:solidFill>
                    <a:schemeClr val="tx1"/>
                  </a:solidFill>
                </a:endParaRPr>
              </a:p>
            </p:txBody>
          </p:sp>
        </p:grpSp>
        <p:grpSp>
          <p:nvGrpSpPr>
            <p:cNvPr id="39" name="Groep 38">
              <a:extLst>
                <a:ext uri="{FF2B5EF4-FFF2-40B4-BE49-F238E27FC236}">
                  <a16:creationId xmlns:a16="http://schemas.microsoft.com/office/drawing/2014/main" id="{5AD9ED47-9C35-4A97-A41E-34BC9DBC6500}"/>
                </a:ext>
              </a:extLst>
            </p:cNvPr>
            <p:cNvGrpSpPr/>
            <p:nvPr userDrawn="1"/>
          </p:nvGrpSpPr>
          <p:grpSpPr>
            <a:xfrm>
              <a:off x="12610022" y="1108316"/>
              <a:ext cx="425380" cy="577954"/>
              <a:chOff x="-37364" y="4061531"/>
              <a:chExt cx="571037" cy="775855"/>
            </a:xfrm>
          </p:grpSpPr>
          <p:pic>
            <p:nvPicPr>
              <p:cNvPr id="41" name="Afbeelding 40">
                <a:extLst>
                  <a:ext uri="{FF2B5EF4-FFF2-40B4-BE49-F238E27FC236}">
                    <a16:creationId xmlns:a16="http://schemas.microsoft.com/office/drawing/2014/main" id="{BAA1ADD2-62AC-4CD1-96E2-2C0E12AD21FA}"/>
                  </a:ext>
                </a:extLst>
              </p:cNvPr>
              <p:cNvPicPr>
                <a:picLocks noChangeAspect="1"/>
              </p:cNvPicPr>
              <p:nvPr userDrawn="1"/>
            </p:nvPicPr>
            <p:blipFill rotWithShape="1">
              <a:blip r:embed="rId5"/>
              <a:srcRect l="70194" t="13882" r="22159" b="63043"/>
              <a:stretch/>
            </p:blipFill>
            <p:spPr>
              <a:xfrm>
                <a:off x="-37364" y="4061531"/>
                <a:ext cx="571037" cy="775855"/>
              </a:xfrm>
              <a:prstGeom prst="rect">
                <a:avLst/>
              </a:prstGeom>
              <a:noFill/>
              <a:ln>
                <a:noFill/>
              </a:ln>
              <a:effectLst>
                <a:outerShdw blurRad="63500" sx="102000" sy="102000" algn="ctr" rotWithShape="0">
                  <a:prstClr val="black">
                    <a:alpha val="40000"/>
                  </a:prstClr>
                </a:outerShdw>
              </a:effectLst>
            </p:spPr>
          </p:pic>
          <p:sp>
            <p:nvSpPr>
              <p:cNvPr id="42" name="Rectangle 21">
                <a:extLst>
                  <a:ext uri="{FF2B5EF4-FFF2-40B4-BE49-F238E27FC236}">
                    <a16:creationId xmlns:a16="http://schemas.microsoft.com/office/drawing/2014/main" id="{EE8DE1CF-F98A-4FE4-B179-1BDD301E9015}"/>
                  </a:ext>
                </a:extLst>
              </p:cNvPr>
              <p:cNvSpPr/>
              <p:nvPr userDrawn="1"/>
            </p:nvSpPr>
            <p:spPr bwMode="gray">
              <a:xfrm>
                <a:off x="-10897" y="4113410"/>
                <a:ext cx="518104" cy="504825"/>
              </a:xfrm>
              <a:prstGeom prst="rect">
                <a:avLst/>
              </a:prstGeom>
              <a:solidFill>
                <a:srgbClr val="FFFFFF">
                  <a:alpha val="0"/>
                </a:srgbClr>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err="1">
                  <a:solidFill>
                    <a:schemeClr val="tx1"/>
                  </a:solidFill>
                </a:endParaRPr>
              </a:p>
            </p:txBody>
          </p:sp>
        </p:grpSp>
        <p:pic>
          <p:nvPicPr>
            <p:cNvPr id="40" name="Afbeelding 39">
              <a:extLst>
                <a:ext uri="{FF2B5EF4-FFF2-40B4-BE49-F238E27FC236}">
                  <a16:creationId xmlns:a16="http://schemas.microsoft.com/office/drawing/2014/main" id="{24D28329-76ED-432F-A6B8-4B326CA024C6}"/>
                </a:ext>
              </a:extLst>
            </p:cNvPr>
            <p:cNvPicPr>
              <a:picLocks noChangeAspect="1"/>
            </p:cNvPicPr>
            <p:nvPr userDrawn="1"/>
          </p:nvPicPr>
          <p:blipFill rotWithShape="1">
            <a:blip r:embed="rId6" cstate="screen">
              <a:extLst>
                <a:ext uri="{28A0092B-C50C-407E-A947-70E740481C1C}">
                  <a14:useLocalDpi xmlns:a14="http://schemas.microsoft.com/office/drawing/2010/main"/>
                </a:ext>
              </a:extLst>
            </a:blip>
            <a:srcRect/>
            <a:stretch/>
          </p:blipFill>
          <p:spPr>
            <a:xfrm>
              <a:off x="12616299" y="2769956"/>
              <a:ext cx="1767600" cy="1036900"/>
            </a:xfrm>
            <a:prstGeom prst="rect">
              <a:avLst/>
            </a:prstGeom>
          </p:spPr>
        </p:pic>
      </p:grpSp>
      <p:sp>
        <p:nvSpPr>
          <p:cNvPr id="4" name="Slide Number Placeholder 3">
            <a:extLst>
              <a:ext uri="{FF2B5EF4-FFF2-40B4-BE49-F238E27FC236}">
                <a16:creationId xmlns:a16="http://schemas.microsoft.com/office/drawing/2014/main" id="{A0D78B53-F86F-4949-A248-2228F7AB6F5C}"/>
              </a:ext>
            </a:extLst>
          </p:cNvPr>
          <p:cNvSpPr>
            <a:spLocks noGrp="1"/>
          </p:cNvSpPr>
          <p:nvPr>
            <p:ph type="sldNum" sz="quarter" idx="13"/>
          </p:nvPr>
        </p:nvSpPr>
        <p:spPr/>
        <p:txBody>
          <a:bodyPr/>
          <a:lstStyle/>
          <a:p>
            <a:fld id="{5A195573-6125-40C3-AA0C-3AC6CFB9F86B}" type="slidenum">
              <a:rPr lang="en-US" smtClean="0"/>
              <a:pPr/>
              <a:t>‹nr.›</a:t>
            </a:fld>
            <a:endParaRPr lang="en-US"/>
          </a:p>
        </p:txBody>
      </p:sp>
    </p:spTree>
    <p:extLst>
      <p:ext uri="{BB962C8B-B14F-4D97-AF65-F5344CB8AC3E}">
        <p14:creationId xmlns:p14="http://schemas.microsoft.com/office/powerpoint/2010/main" val="23384229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Hoofdstuk dia met achtergrondafbeelding">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14" name="Rectangle 3">
            <a:extLst>
              <a:ext uri="{FF2B5EF4-FFF2-40B4-BE49-F238E27FC236}">
                <a16:creationId xmlns:a16="http://schemas.microsoft.com/office/drawing/2014/main" id="{A2303D10-7A22-4D77-961C-6FBC031E10FB}"/>
              </a:ext>
            </a:extLst>
          </p:cNvPr>
          <p:cNvSpPr/>
          <p:nvPr userDrawn="1"/>
        </p:nvSpPr>
        <p:spPr>
          <a:xfrm>
            <a:off x="-3432629" y="-2157046"/>
            <a:ext cx="19057258" cy="111720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5" name="Graphic 4">
            <a:extLst>
              <a:ext uri="{FF2B5EF4-FFF2-40B4-BE49-F238E27FC236}">
                <a16:creationId xmlns:a16="http://schemas.microsoft.com/office/drawing/2014/main" id="{D131E5D0-3ED7-4EA0-A958-994E40B15731}"/>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0"/>
            <a:ext cx="12192000" cy="6858000"/>
          </a:xfrm>
          <a:prstGeom prst="rect">
            <a:avLst/>
          </a:prstGeom>
        </p:spPr>
      </p:pic>
      <p:sp>
        <p:nvSpPr>
          <p:cNvPr id="7" name="Title 1">
            <a:extLst>
              <a:ext uri="{FF2B5EF4-FFF2-40B4-BE49-F238E27FC236}">
                <a16:creationId xmlns:a16="http://schemas.microsoft.com/office/drawing/2014/main" id="{F0430514-7007-4E07-B2B0-7886DCCC86FD}"/>
              </a:ext>
            </a:extLst>
          </p:cNvPr>
          <p:cNvSpPr>
            <a:spLocks noGrp="1"/>
          </p:cNvSpPr>
          <p:nvPr>
            <p:ph type="title" hasCustomPrompt="1"/>
          </p:nvPr>
        </p:nvSpPr>
        <p:spPr>
          <a:xfrm>
            <a:off x="1254125" y="2743007"/>
            <a:ext cx="7200000" cy="1123949"/>
          </a:xfrm>
        </p:spPr>
        <p:txBody>
          <a:bodyPr anchor="b" anchorCtr="0">
            <a:noAutofit/>
          </a:bodyPr>
          <a:lstStyle>
            <a:lvl1pPr>
              <a:lnSpc>
                <a:spcPct val="100000"/>
              </a:lnSpc>
              <a:defRPr sz="4000" spc="0" baseline="0">
                <a:solidFill>
                  <a:schemeClr val="bg1"/>
                </a:solidFill>
              </a:defRPr>
            </a:lvl1pPr>
          </a:lstStyle>
          <a:p>
            <a:r>
              <a:rPr lang="nl-NL"/>
              <a:t>Klik om titel toe te voegen</a:t>
            </a:r>
          </a:p>
        </p:txBody>
      </p:sp>
      <p:sp>
        <p:nvSpPr>
          <p:cNvPr id="8" name="Rectangle 106">
            <a:extLst>
              <a:ext uri="{FF2B5EF4-FFF2-40B4-BE49-F238E27FC236}">
                <a16:creationId xmlns:a16="http://schemas.microsoft.com/office/drawing/2014/main" id="{6DB02F12-213B-4BC3-BF01-64E6DEA8948A}"/>
              </a:ext>
            </a:extLst>
          </p:cNvPr>
          <p:cNvSpPr>
            <a:spLocks noChangeArrowheads="1"/>
          </p:cNvSpPr>
          <p:nvPr userDrawn="1"/>
        </p:nvSpPr>
        <p:spPr bwMode="gray">
          <a:xfrm>
            <a:off x="-2463800" y="5123528"/>
            <a:ext cx="2329217" cy="1734472"/>
          </a:xfrm>
          <a:prstGeom prst="rect">
            <a:avLst/>
          </a:prstGeom>
          <a:solidFill>
            <a:schemeClr val="bg1">
              <a:lumMod val="95000"/>
            </a:schemeClr>
          </a:solidFill>
          <a:ln>
            <a:noFill/>
          </a:ln>
          <a:effectLst/>
        </p:spPr>
        <p:txBody>
          <a:bodyPr wrap="square" lIns="144000" tIns="144000" rIns="144000" bIns="180000" anchor="b" anchorCtr="0">
            <a:spAutoFit/>
          </a:bodyPr>
          <a:lstStyle/>
          <a:p>
            <a:pPr marL="0" marR="0" lvl="0" indent="0" algn="l" defTabSz="914400" rtl="0" eaLnBrk="1" fontAlgn="auto" latinLnBrk="0" hangingPunct="1">
              <a:lnSpc>
                <a:spcPct val="95000"/>
              </a:lnSpc>
              <a:spcBef>
                <a:spcPts val="600"/>
              </a:spcBef>
              <a:spcAft>
                <a:spcPts val="0"/>
              </a:spcAft>
              <a:buClrTx/>
              <a:buSzTx/>
              <a:buFontTx/>
              <a:buNone/>
              <a:tabLst>
                <a:tab pos="1141413" algn="l"/>
              </a:tabLst>
              <a:defRPr/>
            </a:pPr>
            <a:r>
              <a:rPr kumimoji="0" lang="nl-NL" altLang="en-US" sz="1100" b="1" i="0" u="none" strike="noStrike" kern="1200" cap="none" spc="-10" normalizeH="0" baseline="0" noProof="0">
                <a:ln>
                  <a:noFill/>
                </a:ln>
                <a:solidFill>
                  <a:schemeClr val="tx1"/>
                </a:solidFill>
                <a:effectLst/>
                <a:uLnTx/>
                <a:uFillTx/>
                <a:latin typeface="Open Sans"/>
                <a:ea typeface="+mn-ea"/>
                <a:cs typeface="+mn-cs"/>
              </a:rPr>
              <a:t>Dia opnieuw instellen (reset)</a:t>
            </a: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0" marR="0" lvl="0" indent="0" algn="l" defTabSz="914400" rtl="0" eaLnBrk="1" fontAlgn="auto" latinLnBrk="0" hangingPunct="1">
              <a:lnSpc>
                <a:spcPct val="95000"/>
              </a:lnSpc>
              <a:spcBef>
                <a:spcPts val="600"/>
              </a:spcBef>
              <a:spcAft>
                <a:spcPts val="0"/>
              </a:spcAft>
              <a:buClrTx/>
              <a:buSzTx/>
              <a:buFont typeface="+mj-lt"/>
              <a:buNone/>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Onder de tab ‘Start’ staat linksboven naast de knop nieuwe dia een knop ‘Opnieuw instellen’. Als deze knop wordt ingedrukt stelt de slide alles opnieuw in naar de goede huisstijl (kleuren, lettergroottes, afbeelding plaatsing e.d.)</a:t>
            </a:r>
          </a:p>
        </p:txBody>
      </p:sp>
      <p:pic>
        <p:nvPicPr>
          <p:cNvPr id="10" name="Graphic 9">
            <a:extLst>
              <a:ext uri="{FF2B5EF4-FFF2-40B4-BE49-F238E27FC236}">
                <a16:creationId xmlns:a16="http://schemas.microsoft.com/office/drawing/2014/main" id="{ACB71256-6C89-431F-9EAB-D832AF67EF1C}"/>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576264" y="6053515"/>
            <a:ext cx="1591200" cy="461517"/>
          </a:xfrm>
          <a:prstGeom prst="rect">
            <a:avLst/>
          </a:prstGeom>
        </p:spPr>
      </p:pic>
      <p:sp>
        <p:nvSpPr>
          <p:cNvPr id="2" name="Slide Number Placeholder 1">
            <a:extLst>
              <a:ext uri="{FF2B5EF4-FFF2-40B4-BE49-F238E27FC236}">
                <a16:creationId xmlns:a16="http://schemas.microsoft.com/office/drawing/2014/main" id="{9E25CC99-32E6-48EF-B160-205D6223D6B2}"/>
              </a:ext>
            </a:extLst>
          </p:cNvPr>
          <p:cNvSpPr>
            <a:spLocks noGrp="1"/>
          </p:cNvSpPr>
          <p:nvPr>
            <p:ph type="sldNum" sz="quarter" idx="10"/>
          </p:nvPr>
        </p:nvSpPr>
        <p:spPr/>
        <p:txBody>
          <a:bodyPr/>
          <a:lstStyle>
            <a:lvl1pPr>
              <a:defRPr>
                <a:solidFill>
                  <a:schemeClr val="bg1"/>
                </a:solidFill>
              </a:defRPr>
            </a:lvl1pPr>
          </a:lstStyle>
          <a:p>
            <a:fld id="{5A195573-6125-40C3-AA0C-3AC6CFB9F86B}" type="slidenum">
              <a:rPr lang="en-US" smtClean="0"/>
              <a:pPr/>
              <a:t>‹nr.›</a:t>
            </a:fld>
            <a:endParaRPr lang="en-US"/>
          </a:p>
        </p:txBody>
      </p:sp>
    </p:spTree>
    <p:extLst>
      <p:ext uri="{BB962C8B-B14F-4D97-AF65-F5344CB8AC3E}">
        <p14:creationId xmlns:p14="http://schemas.microsoft.com/office/powerpoint/2010/main" val="28642079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Hoofdstuk dia zonder achtergrondafbeelding">
    <p:bg>
      <p:bgPr>
        <a:solidFill>
          <a:srgbClr val="C2E4FF"/>
        </a:solidFill>
        <a:effectLst/>
      </p:bgPr>
    </p:bg>
    <p:spTree>
      <p:nvGrpSpPr>
        <p:cNvPr id="1" name=""/>
        <p:cNvGrpSpPr/>
        <p:nvPr/>
      </p:nvGrpSpPr>
      <p:grpSpPr>
        <a:xfrm>
          <a:off x="0" y="0"/>
          <a:ext cx="0" cy="0"/>
          <a:chOff x="0" y="0"/>
          <a:chExt cx="0" cy="0"/>
        </a:xfrm>
      </p:grpSpPr>
      <p:sp>
        <p:nvSpPr>
          <p:cNvPr id="10" name="Rectangle 3">
            <a:extLst>
              <a:ext uri="{FF2B5EF4-FFF2-40B4-BE49-F238E27FC236}">
                <a16:creationId xmlns:a16="http://schemas.microsoft.com/office/drawing/2014/main" id="{C6A9B036-C851-464B-A4B4-FD651AEC886D}"/>
              </a:ext>
            </a:extLst>
          </p:cNvPr>
          <p:cNvSpPr/>
          <p:nvPr userDrawn="1"/>
        </p:nvSpPr>
        <p:spPr>
          <a:xfrm>
            <a:off x="-3432629" y="-2157046"/>
            <a:ext cx="19057258" cy="111720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9" name="Graphic 8">
            <a:extLst>
              <a:ext uri="{FF2B5EF4-FFF2-40B4-BE49-F238E27FC236}">
                <a16:creationId xmlns:a16="http://schemas.microsoft.com/office/drawing/2014/main" id="{B131DF28-C529-4C87-8162-61740F882FB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1254125" y="2743007"/>
            <a:ext cx="7200000" cy="1123949"/>
          </a:xfrm>
        </p:spPr>
        <p:txBody>
          <a:bodyPr anchor="b" anchorCtr="0">
            <a:noAutofit/>
          </a:bodyPr>
          <a:lstStyle>
            <a:lvl1pPr>
              <a:lnSpc>
                <a:spcPct val="100000"/>
              </a:lnSpc>
              <a:defRPr sz="4000" spc="0" baseline="0">
                <a:solidFill>
                  <a:schemeClr val="tx2"/>
                </a:solidFill>
              </a:defRPr>
            </a:lvl1pPr>
          </a:lstStyle>
          <a:p>
            <a:r>
              <a:rPr lang="nl-NL"/>
              <a:t>Klik om titel toe te voegen</a:t>
            </a:r>
          </a:p>
        </p:txBody>
      </p:sp>
      <p:sp>
        <p:nvSpPr>
          <p:cNvPr id="5" name="Rectangle 106">
            <a:extLst>
              <a:ext uri="{FF2B5EF4-FFF2-40B4-BE49-F238E27FC236}">
                <a16:creationId xmlns:a16="http://schemas.microsoft.com/office/drawing/2014/main" id="{1FBA4FA0-818B-428B-91E4-7AAC8597B54C}"/>
              </a:ext>
            </a:extLst>
          </p:cNvPr>
          <p:cNvSpPr>
            <a:spLocks noChangeArrowheads="1"/>
          </p:cNvSpPr>
          <p:nvPr userDrawn="1"/>
        </p:nvSpPr>
        <p:spPr bwMode="gray">
          <a:xfrm>
            <a:off x="-2463800" y="5123528"/>
            <a:ext cx="2329217" cy="1734472"/>
          </a:xfrm>
          <a:prstGeom prst="rect">
            <a:avLst/>
          </a:prstGeom>
          <a:solidFill>
            <a:schemeClr val="bg1">
              <a:lumMod val="95000"/>
            </a:schemeClr>
          </a:solidFill>
          <a:ln>
            <a:noFill/>
          </a:ln>
          <a:effectLst/>
        </p:spPr>
        <p:txBody>
          <a:bodyPr wrap="square" lIns="144000" tIns="144000" rIns="144000" bIns="180000" anchor="b" anchorCtr="0">
            <a:spAutoFit/>
          </a:bodyPr>
          <a:lstStyle/>
          <a:p>
            <a:pPr marL="0" marR="0" lvl="0" indent="0" algn="l" defTabSz="914400" rtl="0" eaLnBrk="1" fontAlgn="auto" latinLnBrk="0" hangingPunct="1">
              <a:lnSpc>
                <a:spcPct val="95000"/>
              </a:lnSpc>
              <a:spcBef>
                <a:spcPts val="600"/>
              </a:spcBef>
              <a:spcAft>
                <a:spcPts val="0"/>
              </a:spcAft>
              <a:buClrTx/>
              <a:buSzTx/>
              <a:buFontTx/>
              <a:buNone/>
              <a:tabLst>
                <a:tab pos="1141413" algn="l"/>
              </a:tabLst>
              <a:defRPr/>
            </a:pPr>
            <a:r>
              <a:rPr kumimoji="0" lang="nl-NL" altLang="en-US" sz="1100" b="1" i="0" u="none" strike="noStrike" kern="1200" cap="none" spc="-10" normalizeH="0" baseline="0" noProof="0">
                <a:ln>
                  <a:noFill/>
                </a:ln>
                <a:solidFill>
                  <a:schemeClr val="tx1"/>
                </a:solidFill>
                <a:effectLst/>
                <a:uLnTx/>
                <a:uFillTx/>
                <a:latin typeface="Open Sans"/>
                <a:ea typeface="+mn-ea"/>
                <a:cs typeface="+mn-cs"/>
              </a:rPr>
              <a:t>Dia opnieuw instellen (reset)</a:t>
            </a: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0" marR="0" lvl="0" indent="0" algn="l" defTabSz="914400" rtl="0" eaLnBrk="1" fontAlgn="auto" latinLnBrk="0" hangingPunct="1">
              <a:lnSpc>
                <a:spcPct val="95000"/>
              </a:lnSpc>
              <a:spcBef>
                <a:spcPts val="600"/>
              </a:spcBef>
              <a:spcAft>
                <a:spcPts val="0"/>
              </a:spcAft>
              <a:buClrTx/>
              <a:buSzTx/>
              <a:buFont typeface="+mj-lt"/>
              <a:buNone/>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Onder de tab ‘Start’ staat linksboven naast de knop nieuwe dia een knop ‘Opnieuw instellen’. Als deze knop wordt ingedrukt stelt de slide alles opnieuw in naar de goede huisstijl (kleuren, lettergroottes, afbeelding plaatsing e.d.)</a:t>
            </a:r>
          </a:p>
        </p:txBody>
      </p:sp>
      <p:pic>
        <p:nvPicPr>
          <p:cNvPr id="7" name="Graphic 6">
            <a:extLst>
              <a:ext uri="{FF2B5EF4-FFF2-40B4-BE49-F238E27FC236}">
                <a16:creationId xmlns:a16="http://schemas.microsoft.com/office/drawing/2014/main" id="{0FD8FFBA-5B97-4FC1-A177-F0E7FE4B0B16}"/>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576264" y="6053515"/>
            <a:ext cx="1591200" cy="461517"/>
          </a:xfrm>
          <a:prstGeom prst="rect">
            <a:avLst/>
          </a:prstGeom>
        </p:spPr>
      </p:pic>
      <p:sp>
        <p:nvSpPr>
          <p:cNvPr id="3" name="Slide Number Placeholder 2">
            <a:extLst>
              <a:ext uri="{FF2B5EF4-FFF2-40B4-BE49-F238E27FC236}">
                <a16:creationId xmlns:a16="http://schemas.microsoft.com/office/drawing/2014/main" id="{1E5A7128-E378-46DC-A7CA-6B5E436C53B1}"/>
              </a:ext>
            </a:extLst>
          </p:cNvPr>
          <p:cNvSpPr>
            <a:spLocks noGrp="1"/>
          </p:cNvSpPr>
          <p:nvPr>
            <p:ph type="sldNum" sz="quarter" idx="10"/>
          </p:nvPr>
        </p:nvSpPr>
        <p:spPr/>
        <p:txBody>
          <a:bodyPr/>
          <a:lstStyle/>
          <a:p>
            <a:fld id="{5A195573-6125-40C3-AA0C-3AC6CFB9F86B}" type="slidenum">
              <a:rPr lang="en-US" smtClean="0"/>
              <a:pPr/>
              <a:t>‹nr.›</a:t>
            </a:fld>
            <a:endParaRPr lang="en-US"/>
          </a:p>
        </p:txBody>
      </p:sp>
    </p:spTree>
    <p:extLst>
      <p:ext uri="{BB962C8B-B14F-4D97-AF65-F5344CB8AC3E}">
        <p14:creationId xmlns:p14="http://schemas.microsoft.com/office/powerpoint/2010/main" val="2104526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dia (2 regelige titel) met subtitel">
    <p:bg>
      <p:bgPr>
        <a:solidFill>
          <a:schemeClr val="bg1"/>
        </a:solidFill>
        <a:effectLst/>
      </p:bgPr>
    </p:bg>
    <p:spTree>
      <p:nvGrpSpPr>
        <p:cNvPr id="1" name=""/>
        <p:cNvGrpSpPr/>
        <p:nvPr/>
      </p:nvGrpSpPr>
      <p:grpSpPr>
        <a:xfrm>
          <a:off x="0" y="0"/>
          <a:ext cx="0" cy="0"/>
          <a:chOff x="0" y="0"/>
          <a:chExt cx="0" cy="0"/>
        </a:xfrm>
      </p:grpSpPr>
      <p:sp>
        <p:nvSpPr>
          <p:cNvPr id="53" name="Rectangle 3">
            <a:extLst>
              <a:ext uri="{FF2B5EF4-FFF2-40B4-BE49-F238E27FC236}">
                <a16:creationId xmlns:a16="http://schemas.microsoft.com/office/drawing/2014/main" id="{2B10D285-94EA-4EB1-817D-9B5894023DFD}"/>
              </a:ext>
            </a:extLst>
          </p:cNvPr>
          <p:cNvSpPr/>
          <p:nvPr userDrawn="1"/>
        </p:nvSpPr>
        <p:spPr>
          <a:xfrm>
            <a:off x="-3432629" y="-2157046"/>
            <a:ext cx="19057258" cy="111720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1" name="Picture Placeholder 20">
            <a:extLst>
              <a:ext uri="{FF2B5EF4-FFF2-40B4-BE49-F238E27FC236}">
                <a16:creationId xmlns:a16="http://schemas.microsoft.com/office/drawing/2014/main" id="{F053FC1F-0C87-464E-9626-4AA4ADFCB446}"/>
              </a:ext>
            </a:extLst>
          </p:cNvPr>
          <p:cNvSpPr>
            <a:spLocks noGrp="1"/>
          </p:cNvSpPr>
          <p:nvPr>
            <p:ph type="pic" sz="quarter" idx="12" hasCustomPrompt="1"/>
          </p:nvPr>
        </p:nvSpPr>
        <p:spPr>
          <a:xfrm>
            <a:off x="614838" y="0"/>
            <a:ext cx="11577160" cy="4144674"/>
          </a:xfrm>
          <a:custGeom>
            <a:avLst/>
            <a:gdLst>
              <a:gd name="connsiteX0" fmla="*/ 0 w 11577160"/>
              <a:gd name="connsiteY0" fmla="*/ 0 h 4144674"/>
              <a:gd name="connsiteX1" fmla="*/ 11577160 w 11577160"/>
              <a:gd name="connsiteY1" fmla="*/ 0 h 4144674"/>
              <a:gd name="connsiteX2" fmla="*/ 11577160 w 11577160"/>
              <a:gd name="connsiteY2" fmla="*/ 3713070 h 4144674"/>
              <a:gd name="connsiteX3" fmla="*/ 4823817 w 11577160"/>
              <a:gd name="connsiteY3" fmla="*/ 3713070 h 4144674"/>
              <a:gd name="connsiteX4" fmla="*/ 4392212 w 11577160"/>
              <a:gd name="connsiteY4" fmla="*/ 4144674 h 4144674"/>
              <a:gd name="connsiteX5" fmla="*/ 609325 w 11577160"/>
              <a:gd name="connsiteY5" fmla="*/ 4144674 h 4144674"/>
              <a:gd name="connsiteX6" fmla="*/ 0 w 11577160"/>
              <a:gd name="connsiteY6" fmla="*/ 3535350 h 4144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77160" h="4144674">
                <a:moveTo>
                  <a:pt x="0" y="0"/>
                </a:moveTo>
                <a:lnTo>
                  <a:pt x="11577160" y="0"/>
                </a:lnTo>
                <a:lnTo>
                  <a:pt x="11577160" y="3713070"/>
                </a:lnTo>
                <a:lnTo>
                  <a:pt x="4823817" y="3713070"/>
                </a:lnTo>
                <a:cubicBezTo>
                  <a:pt x="4585165" y="3713070"/>
                  <a:pt x="4392212" y="3906022"/>
                  <a:pt x="4392212" y="4144674"/>
                </a:cubicBezTo>
                <a:lnTo>
                  <a:pt x="609325" y="4144674"/>
                </a:lnTo>
                <a:cubicBezTo>
                  <a:pt x="272927" y="4144674"/>
                  <a:pt x="0" y="3871747"/>
                  <a:pt x="0" y="3535350"/>
                </a:cubicBezTo>
                <a:close/>
              </a:path>
            </a:pathLst>
          </a:custGeom>
          <a:solidFill>
            <a:srgbClr val="EAEAEA"/>
          </a:solidFill>
        </p:spPr>
        <p:txBody>
          <a:bodyPr wrap="square" tIns="0" anchor="ctr" anchorCtr="1">
            <a:noAutofit/>
          </a:bodyPr>
          <a:lstStyle>
            <a:lvl1pPr algn="l">
              <a:spcBef>
                <a:spcPts val="0"/>
              </a:spcBef>
              <a:defRPr sz="1200">
                <a:solidFill>
                  <a:schemeClr val="tx1"/>
                </a:solidFill>
              </a:defRPr>
            </a:lvl1pPr>
          </a:lstStyle>
          <a:p>
            <a:r>
              <a:rPr lang="nl-NL" noProof="0"/>
              <a:t>Klik op icoon om </a:t>
            </a:r>
            <a:br>
              <a:rPr lang="nl-NL" noProof="0"/>
            </a:br>
            <a:r>
              <a:rPr lang="nl-NL" noProof="0"/>
              <a:t>afbeelding toe te voegen</a:t>
            </a:r>
          </a:p>
        </p:txBody>
      </p:sp>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5419726" y="3979594"/>
            <a:ext cx="6153150" cy="1123949"/>
          </a:xfrm>
        </p:spPr>
        <p:txBody>
          <a:bodyPr anchor="b" anchorCtr="0">
            <a:noAutofit/>
          </a:bodyPr>
          <a:lstStyle>
            <a:lvl1pPr>
              <a:lnSpc>
                <a:spcPct val="80000"/>
              </a:lnSpc>
              <a:defRPr sz="4000" spc="-60" baseline="0">
                <a:solidFill>
                  <a:schemeClr val="tx2"/>
                </a:solidFill>
              </a:defRPr>
            </a:lvl1pPr>
          </a:lstStyle>
          <a:p>
            <a:r>
              <a:rPr lang="nl-NL" noProof="0"/>
              <a:t>Klik om titel toe te voegen</a:t>
            </a:r>
          </a:p>
        </p:txBody>
      </p:sp>
      <p:sp>
        <p:nvSpPr>
          <p:cNvPr id="11" name="Text Placeholder 10">
            <a:extLst>
              <a:ext uri="{FF2B5EF4-FFF2-40B4-BE49-F238E27FC236}">
                <a16:creationId xmlns:a16="http://schemas.microsoft.com/office/drawing/2014/main" id="{35139539-07AB-43B9-A8D2-9D0467DC1742}"/>
              </a:ext>
            </a:extLst>
          </p:cNvPr>
          <p:cNvSpPr>
            <a:spLocks noGrp="1"/>
          </p:cNvSpPr>
          <p:nvPr>
            <p:ph type="body" sz="quarter" idx="11" hasCustomPrompt="1"/>
          </p:nvPr>
        </p:nvSpPr>
        <p:spPr>
          <a:xfrm>
            <a:off x="5419724" y="6167573"/>
            <a:ext cx="6153150" cy="232858"/>
          </a:xfrm>
        </p:spPr>
        <p:txBody>
          <a:bodyPr>
            <a:noAutofit/>
          </a:bodyPr>
          <a:lstStyle>
            <a:lvl1pPr>
              <a:defRPr sz="1800"/>
            </a:lvl1pPr>
          </a:lstStyle>
          <a:p>
            <a:pPr lvl="0"/>
            <a:r>
              <a:rPr lang="nl-NL" noProof="0"/>
              <a:t>Klik om afdeling en datum toe te voegen</a:t>
            </a:r>
          </a:p>
        </p:txBody>
      </p:sp>
      <p:pic>
        <p:nvPicPr>
          <p:cNvPr id="12" name="Graphic 11">
            <a:extLst>
              <a:ext uri="{FF2B5EF4-FFF2-40B4-BE49-F238E27FC236}">
                <a16:creationId xmlns:a16="http://schemas.microsoft.com/office/drawing/2014/main" id="{F6B3EFED-AED5-4854-B07E-38F0967424F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69119" y="5878102"/>
            <a:ext cx="2419349" cy="701717"/>
          </a:xfrm>
          <a:prstGeom prst="rect">
            <a:avLst/>
          </a:prstGeom>
        </p:spPr>
      </p:pic>
      <p:cxnSp>
        <p:nvCxnSpPr>
          <p:cNvPr id="15" name="Straight Connector 14">
            <a:extLst>
              <a:ext uri="{FF2B5EF4-FFF2-40B4-BE49-F238E27FC236}">
                <a16:creationId xmlns:a16="http://schemas.microsoft.com/office/drawing/2014/main" id="{B6061A2D-2FC7-49E9-9022-09838866AA7E}"/>
              </a:ext>
            </a:extLst>
          </p:cNvPr>
          <p:cNvCxnSpPr>
            <a:cxnSpLocks/>
          </p:cNvCxnSpPr>
          <p:nvPr userDrawn="1"/>
        </p:nvCxnSpPr>
        <p:spPr>
          <a:xfrm>
            <a:off x="5453062" y="5247914"/>
            <a:ext cx="1104901" cy="0"/>
          </a:xfrm>
          <a:prstGeom prst="line">
            <a:avLst/>
          </a:prstGeom>
          <a:ln w="5080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26" name="Rectangle 106">
            <a:extLst>
              <a:ext uri="{FF2B5EF4-FFF2-40B4-BE49-F238E27FC236}">
                <a16:creationId xmlns:a16="http://schemas.microsoft.com/office/drawing/2014/main" id="{66D88E85-C8BF-435A-A766-CFB8BA5F3E42}"/>
              </a:ext>
            </a:extLst>
          </p:cNvPr>
          <p:cNvSpPr>
            <a:spLocks noChangeArrowheads="1"/>
          </p:cNvSpPr>
          <p:nvPr userDrawn="1"/>
        </p:nvSpPr>
        <p:spPr bwMode="gray">
          <a:xfrm>
            <a:off x="-2463800" y="5123528"/>
            <a:ext cx="2329217" cy="1734472"/>
          </a:xfrm>
          <a:prstGeom prst="rect">
            <a:avLst/>
          </a:prstGeom>
          <a:solidFill>
            <a:schemeClr val="bg1">
              <a:lumMod val="95000"/>
            </a:schemeClr>
          </a:solidFill>
          <a:ln>
            <a:noFill/>
          </a:ln>
          <a:effectLst/>
        </p:spPr>
        <p:txBody>
          <a:bodyPr wrap="square" lIns="144000" tIns="144000" rIns="144000" bIns="180000" anchor="b" anchorCtr="0">
            <a:spAutoFit/>
          </a:bodyPr>
          <a:lstStyle/>
          <a:p>
            <a:pPr marL="0" marR="0" lvl="0" indent="0" algn="l" defTabSz="914400" rtl="0" eaLnBrk="1" fontAlgn="auto" latinLnBrk="0" hangingPunct="1">
              <a:lnSpc>
                <a:spcPct val="95000"/>
              </a:lnSpc>
              <a:spcBef>
                <a:spcPts val="600"/>
              </a:spcBef>
              <a:spcAft>
                <a:spcPts val="0"/>
              </a:spcAft>
              <a:buClrTx/>
              <a:buSzTx/>
              <a:buFontTx/>
              <a:buNone/>
              <a:tabLst>
                <a:tab pos="1141413" algn="l"/>
              </a:tabLst>
              <a:defRPr/>
            </a:pPr>
            <a:r>
              <a:rPr kumimoji="0" lang="nl-NL" altLang="en-US" sz="1100" b="1" i="0" u="none" strike="noStrike" kern="1200" cap="none" spc="-10" normalizeH="0" baseline="0" noProof="0">
                <a:ln>
                  <a:noFill/>
                </a:ln>
                <a:solidFill>
                  <a:schemeClr val="tx1"/>
                </a:solidFill>
                <a:effectLst/>
                <a:uLnTx/>
                <a:uFillTx/>
                <a:latin typeface="Open Sans"/>
                <a:ea typeface="+mn-ea"/>
                <a:cs typeface="+mn-cs"/>
              </a:rPr>
              <a:t>Dia opnieuw instellen (reset)</a:t>
            </a: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0" marR="0" lvl="0" indent="0" algn="l" defTabSz="914400" rtl="0" eaLnBrk="1" fontAlgn="auto" latinLnBrk="0" hangingPunct="1">
              <a:lnSpc>
                <a:spcPct val="95000"/>
              </a:lnSpc>
              <a:spcBef>
                <a:spcPts val="600"/>
              </a:spcBef>
              <a:spcAft>
                <a:spcPts val="0"/>
              </a:spcAft>
              <a:buClrTx/>
              <a:buSzTx/>
              <a:buFont typeface="+mj-lt"/>
              <a:buNone/>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Onder de tab ‘Start’ staat linksboven naast de knop nieuwe dia een knop ‘Opnieuw instellen’. Als deze knop wordt ingedrukt stelt de slide alles opnieuw in naar de goede huisstijl (kleuren, lettergroottes, afbeelding plaatsing e.d.).</a:t>
            </a:r>
          </a:p>
        </p:txBody>
      </p:sp>
      <p:sp>
        <p:nvSpPr>
          <p:cNvPr id="31" name="Text Placeholder 25">
            <a:extLst>
              <a:ext uri="{FF2B5EF4-FFF2-40B4-BE49-F238E27FC236}">
                <a16:creationId xmlns:a16="http://schemas.microsoft.com/office/drawing/2014/main" id="{BBE7FF0D-A11C-478D-82C1-4EAA76F26FEC}"/>
              </a:ext>
            </a:extLst>
          </p:cNvPr>
          <p:cNvSpPr>
            <a:spLocks noGrp="1"/>
          </p:cNvSpPr>
          <p:nvPr>
            <p:ph type="body" sz="quarter" idx="13" hasCustomPrompt="1"/>
          </p:nvPr>
        </p:nvSpPr>
        <p:spPr>
          <a:xfrm>
            <a:off x="5419726" y="5472971"/>
            <a:ext cx="6152400" cy="590400"/>
          </a:xfrm>
        </p:spPr>
        <p:txBody>
          <a:bodyPr/>
          <a:lstStyle>
            <a:lvl1pPr>
              <a:lnSpc>
                <a:spcPct val="80000"/>
              </a:lnSpc>
              <a:defRPr sz="4000" spc="-60" baseline="0">
                <a:solidFill>
                  <a:schemeClr val="bg2"/>
                </a:solidFill>
              </a:defRPr>
            </a:lvl1pPr>
          </a:lstStyle>
          <a:p>
            <a:pPr lvl="0"/>
            <a:r>
              <a:rPr lang="nl-NL" noProof="0"/>
              <a:t>Klik om subtitel toe te voegen</a:t>
            </a:r>
          </a:p>
        </p:txBody>
      </p:sp>
      <p:sp>
        <p:nvSpPr>
          <p:cNvPr id="42" name="Rectangle 106">
            <a:extLst>
              <a:ext uri="{FF2B5EF4-FFF2-40B4-BE49-F238E27FC236}">
                <a16:creationId xmlns:a16="http://schemas.microsoft.com/office/drawing/2014/main" id="{D22C04FF-2BBD-4F2B-B882-F82899D4A1BD}"/>
              </a:ext>
            </a:extLst>
          </p:cNvPr>
          <p:cNvSpPr>
            <a:spLocks noChangeArrowheads="1"/>
          </p:cNvSpPr>
          <p:nvPr userDrawn="1"/>
        </p:nvSpPr>
        <p:spPr bwMode="gray">
          <a:xfrm>
            <a:off x="-2463800" y="0"/>
            <a:ext cx="2329217" cy="1742167"/>
          </a:xfrm>
          <a:prstGeom prst="rect">
            <a:avLst/>
          </a:prstGeom>
          <a:solidFill>
            <a:schemeClr val="bg1">
              <a:lumMod val="95000"/>
            </a:schemeClr>
          </a:solidFill>
          <a:ln>
            <a:noFill/>
          </a:ln>
          <a:effectLst/>
        </p:spPr>
        <p:txBody>
          <a:bodyPr wrap="square" lIns="144000" tIns="144000" rIns="144000" bIns="180000" anchor="t">
            <a:spAutoFit/>
          </a:bodyPr>
          <a:lstStyle/>
          <a:p>
            <a:pPr marL="0" marR="0" lvl="0" indent="0" algn="l" defTabSz="914400" rtl="0" eaLnBrk="1" fontAlgn="auto" latinLnBrk="0" hangingPunct="1">
              <a:lnSpc>
                <a:spcPct val="95000"/>
              </a:lnSpc>
              <a:spcBef>
                <a:spcPts val="600"/>
              </a:spcBef>
              <a:spcAft>
                <a:spcPts val="0"/>
              </a:spcAft>
              <a:buClrTx/>
              <a:buSzTx/>
              <a:buFontTx/>
              <a:buNone/>
              <a:tabLst>
                <a:tab pos="1141413" algn="l"/>
              </a:tabLst>
              <a:defRPr/>
            </a:pPr>
            <a:r>
              <a:rPr kumimoji="0" lang="nl-NL" altLang="en-US" sz="1100" b="1" i="0" u="none" strike="noStrike" kern="1200" cap="none" spc="-10" normalizeH="0" baseline="0" noProof="0">
                <a:ln>
                  <a:noFill/>
                </a:ln>
                <a:solidFill>
                  <a:schemeClr val="tx1"/>
                </a:solidFill>
                <a:effectLst/>
                <a:uLnTx/>
                <a:uFillTx/>
                <a:latin typeface="Open Sans"/>
                <a:ea typeface="+mn-ea"/>
                <a:cs typeface="+mn-cs"/>
              </a:rPr>
              <a:t>Afbeelding plaatsen</a:t>
            </a: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Klik op het icoon in het midden van het afbeeldingsvlak</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Selecteer een afbeelding. Let op: Gebruik hiervoor een liggende afbeelding (landscape)</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Klik op ‘Invoegen’ en de afbeelding wordt geplaatst</a:t>
            </a:r>
          </a:p>
        </p:txBody>
      </p:sp>
      <p:grpSp>
        <p:nvGrpSpPr>
          <p:cNvPr id="3" name="Groep 2">
            <a:extLst>
              <a:ext uri="{FF2B5EF4-FFF2-40B4-BE49-F238E27FC236}">
                <a16:creationId xmlns:a16="http://schemas.microsoft.com/office/drawing/2014/main" id="{6F02B3C6-631D-4822-B4DB-C6F757FD8769}"/>
              </a:ext>
            </a:extLst>
          </p:cNvPr>
          <p:cNvGrpSpPr/>
          <p:nvPr userDrawn="1"/>
        </p:nvGrpSpPr>
        <p:grpSpPr>
          <a:xfrm>
            <a:off x="12326583" y="1"/>
            <a:ext cx="2329217" cy="5718810"/>
            <a:chOff x="12326583" y="1"/>
            <a:chExt cx="2329217" cy="5718810"/>
          </a:xfrm>
        </p:grpSpPr>
        <p:sp>
          <p:nvSpPr>
            <p:cNvPr id="38" name="Rectangle 106">
              <a:extLst>
                <a:ext uri="{FF2B5EF4-FFF2-40B4-BE49-F238E27FC236}">
                  <a16:creationId xmlns:a16="http://schemas.microsoft.com/office/drawing/2014/main" id="{A6DFDEE3-7213-4A1B-BD16-73602857A5E0}"/>
                </a:ext>
              </a:extLst>
            </p:cNvPr>
            <p:cNvSpPr>
              <a:spLocks noChangeArrowheads="1"/>
            </p:cNvSpPr>
            <p:nvPr userDrawn="1"/>
          </p:nvSpPr>
          <p:spPr bwMode="gray">
            <a:xfrm>
              <a:off x="12326583" y="1"/>
              <a:ext cx="2329217" cy="5718810"/>
            </a:xfrm>
            <a:prstGeom prst="rect">
              <a:avLst/>
            </a:prstGeom>
            <a:solidFill>
              <a:schemeClr val="bg1">
                <a:lumMod val="95000"/>
              </a:schemeClr>
            </a:solidFill>
            <a:ln>
              <a:noFill/>
            </a:ln>
            <a:effectLst/>
          </p:spPr>
          <p:txBody>
            <a:bodyPr wrap="square" lIns="144000" tIns="144000" rIns="144000" bIns="180000" anchor="t">
              <a:noAutofit/>
            </a:bodyPr>
            <a:lstStyle/>
            <a:p>
              <a:pPr marL="0" marR="0" lvl="0" indent="0" algn="l" defTabSz="914400" rtl="0" eaLnBrk="1" fontAlgn="auto" latinLnBrk="0" hangingPunct="1">
                <a:lnSpc>
                  <a:spcPct val="95000"/>
                </a:lnSpc>
                <a:spcBef>
                  <a:spcPts val="600"/>
                </a:spcBef>
                <a:spcAft>
                  <a:spcPts val="0"/>
                </a:spcAft>
                <a:buClrTx/>
                <a:buSzTx/>
                <a:buFontTx/>
                <a:buNone/>
                <a:tabLst>
                  <a:tab pos="1141413" algn="l"/>
                </a:tabLst>
                <a:defRPr/>
              </a:pPr>
              <a:r>
                <a:rPr kumimoji="0" lang="nl-NL" altLang="en-US" sz="1100" b="1" i="0" u="none" strike="noStrike" kern="1200" cap="none" spc="-10" normalizeH="0" baseline="0" noProof="0">
                  <a:ln>
                    <a:noFill/>
                  </a:ln>
                  <a:solidFill>
                    <a:schemeClr val="tx1"/>
                  </a:solidFill>
                  <a:effectLst/>
                  <a:uLnTx/>
                  <a:uFillTx/>
                  <a:latin typeface="Open Sans"/>
                  <a:ea typeface="+mn-ea"/>
                  <a:cs typeface="+mn-cs"/>
                </a:rPr>
                <a:t>Afbeelding passend maken</a:t>
              </a: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Klik op de geplaatste afbeelding en kies vervolgens de tab ‘Afbeeldingsopmaak’</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Klik op de knop ‘Bijsnijden’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Je kunt nu de afbeelding op twee manieren passend maken:</a:t>
              </a: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Sleep de foto op zo’n manier dat het gedeelte dat zichtbaar moet zijn in het afbeeldingsvlak juist staat</a:t>
              </a: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Met de witte bolletjes kun je de afbeelding groter of kleiner maken op zo’n manier dat het gedeelte dat zichtbaar moet zijn in het afbeeldingsvlak juist staat</a:t>
              </a:r>
            </a:p>
          </p:txBody>
        </p:sp>
        <p:grpSp>
          <p:nvGrpSpPr>
            <p:cNvPr id="39" name="Groep 38">
              <a:extLst>
                <a:ext uri="{FF2B5EF4-FFF2-40B4-BE49-F238E27FC236}">
                  <a16:creationId xmlns:a16="http://schemas.microsoft.com/office/drawing/2014/main" id="{09E4CED3-BB4A-4110-B81E-CE2A557D2D70}"/>
                </a:ext>
              </a:extLst>
            </p:cNvPr>
            <p:cNvGrpSpPr>
              <a:grpSpLocks noChangeAspect="1"/>
            </p:cNvGrpSpPr>
            <p:nvPr userDrawn="1"/>
          </p:nvGrpSpPr>
          <p:grpSpPr>
            <a:xfrm>
              <a:off x="12616299" y="4739224"/>
              <a:ext cx="1766851" cy="793244"/>
              <a:chOff x="2766083" y="6357983"/>
              <a:chExt cx="1485890" cy="667104"/>
            </a:xfrm>
          </p:grpSpPr>
          <p:pic>
            <p:nvPicPr>
              <p:cNvPr id="45" name="Picture 15">
                <a:extLst>
                  <a:ext uri="{FF2B5EF4-FFF2-40B4-BE49-F238E27FC236}">
                    <a16:creationId xmlns:a16="http://schemas.microsoft.com/office/drawing/2014/main" id="{56B0DA35-602A-47A3-A33B-1A42C766DDB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gray">
              <a:xfrm>
                <a:off x="3332816" y="6454073"/>
                <a:ext cx="352425" cy="352425"/>
              </a:xfrm>
              <a:prstGeom prst="rect">
                <a:avLst/>
              </a:prstGeom>
            </p:spPr>
          </p:pic>
          <p:pic>
            <p:nvPicPr>
              <p:cNvPr id="46" name="Picture 18">
                <a:extLst>
                  <a:ext uri="{FF2B5EF4-FFF2-40B4-BE49-F238E27FC236}">
                    <a16:creationId xmlns:a16="http://schemas.microsoft.com/office/drawing/2014/main" id="{4B0AA089-9CA7-4986-9B0B-1E2EA8A8145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gray">
              <a:xfrm>
                <a:off x="2766083" y="6454074"/>
                <a:ext cx="352425" cy="352425"/>
              </a:xfrm>
              <a:prstGeom prst="rect">
                <a:avLst/>
              </a:prstGeom>
            </p:spPr>
          </p:pic>
          <p:pic>
            <p:nvPicPr>
              <p:cNvPr id="47" name="Picture 19">
                <a:extLst>
                  <a:ext uri="{FF2B5EF4-FFF2-40B4-BE49-F238E27FC236}">
                    <a16:creationId xmlns:a16="http://schemas.microsoft.com/office/drawing/2014/main" id="{161FA9E9-975D-48C8-80CC-B71ED5E6ECC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bwMode="gray">
              <a:xfrm>
                <a:off x="3899548" y="6454074"/>
                <a:ext cx="352425" cy="352425"/>
              </a:xfrm>
              <a:prstGeom prst="rect">
                <a:avLst/>
              </a:prstGeom>
            </p:spPr>
          </p:pic>
          <p:cxnSp>
            <p:nvCxnSpPr>
              <p:cNvPr id="48" name="Straight Arrow Connector 23">
                <a:extLst>
                  <a:ext uri="{FF2B5EF4-FFF2-40B4-BE49-F238E27FC236}">
                    <a16:creationId xmlns:a16="http://schemas.microsoft.com/office/drawing/2014/main" id="{F075B050-4DB9-4B32-BE98-3384B146B6CB}"/>
                  </a:ext>
                </a:extLst>
              </p:cNvPr>
              <p:cNvCxnSpPr/>
              <p:nvPr/>
            </p:nvCxnSpPr>
            <p:spPr bwMode="gray">
              <a:xfrm flipV="1">
                <a:off x="2942296" y="6845087"/>
                <a:ext cx="0" cy="18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Connector 24">
                <a:extLst>
                  <a:ext uri="{FF2B5EF4-FFF2-40B4-BE49-F238E27FC236}">
                    <a16:creationId xmlns:a16="http://schemas.microsoft.com/office/drawing/2014/main" id="{D9EDB32F-0592-4CEA-A31B-520DCEBC33A8}"/>
                  </a:ext>
                </a:extLst>
              </p:cNvPr>
              <p:cNvCxnSpPr>
                <a:stCxn id="45" idx="0"/>
                <a:endCxn id="45" idx="2"/>
              </p:cNvCxnSpPr>
              <p:nvPr/>
            </p:nvCxnSpPr>
            <p:spPr bwMode="gray">
              <a:xfrm rot="2700000">
                <a:off x="3509030" y="6357985"/>
                <a:ext cx="0" cy="54460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Connector 26">
                <a:extLst>
                  <a:ext uri="{FF2B5EF4-FFF2-40B4-BE49-F238E27FC236}">
                    <a16:creationId xmlns:a16="http://schemas.microsoft.com/office/drawing/2014/main" id="{2FD2F19B-CE2C-4067-8970-A800CEABDCD1}"/>
                  </a:ext>
                </a:extLst>
              </p:cNvPr>
              <p:cNvCxnSpPr>
                <a:stCxn id="45" idx="3"/>
                <a:endCxn id="45" idx="1"/>
              </p:cNvCxnSpPr>
              <p:nvPr/>
            </p:nvCxnSpPr>
            <p:spPr bwMode="gray">
              <a:xfrm rot="2700000" flipH="1">
                <a:off x="3236724" y="6630287"/>
                <a:ext cx="544608"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Straight Arrow Connector 27">
                <a:extLst>
                  <a:ext uri="{FF2B5EF4-FFF2-40B4-BE49-F238E27FC236}">
                    <a16:creationId xmlns:a16="http://schemas.microsoft.com/office/drawing/2014/main" id="{A21F9A8E-4718-437A-9C9C-614F8D8E6116}"/>
                  </a:ext>
                </a:extLst>
              </p:cNvPr>
              <p:cNvCxnSpPr/>
              <p:nvPr/>
            </p:nvCxnSpPr>
            <p:spPr bwMode="gray">
              <a:xfrm flipV="1">
                <a:off x="4123386" y="6845087"/>
                <a:ext cx="0" cy="18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2" name="Oval 28">
                <a:extLst>
                  <a:ext uri="{FF2B5EF4-FFF2-40B4-BE49-F238E27FC236}">
                    <a16:creationId xmlns:a16="http://schemas.microsoft.com/office/drawing/2014/main" id="{0EF24A99-15FA-417C-9DA9-29E89F9F4EFB}"/>
                  </a:ext>
                </a:extLst>
              </p:cNvPr>
              <p:cNvSpPr/>
              <p:nvPr/>
            </p:nvSpPr>
            <p:spPr bwMode="gray">
              <a:xfrm>
                <a:off x="4018611" y="6573137"/>
                <a:ext cx="233362" cy="233362"/>
              </a:xfrm>
              <a:prstGeom prst="ellipse">
                <a:avLst/>
              </a:prstGeom>
              <a:solidFill>
                <a:srgbClr val="FFFFFF">
                  <a:alpha val="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err="1">
                  <a:solidFill>
                    <a:schemeClr val="tx1"/>
                  </a:solidFill>
                </a:endParaRPr>
              </a:p>
            </p:txBody>
          </p:sp>
        </p:grpSp>
        <p:grpSp>
          <p:nvGrpSpPr>
            <p:cNvPr id="40" name="Groep 39">
              <a:extLst>
                <a:ext uri="{FF2B5EF4-FFF2-40B4-BE49-F238E27FC236}">
                  <a16:creationId xmlns:a16="http://schemas.microsoft.com/office/drawing/2014/main" id="{44ACFC89-278E-4429-96AD-D9AF4F35723A}"/>
                </a:ext>
              </a:extLst>
            </p:cNvPr>
            <p:cNvGrpSpPr/>
            <p:nvPr userDrawn="1"/>
          </p:nvGrpSpPr>
          <p:grpSpPr>
            <a:xfrm>
              <a:off x="12610022" y="1108316"/>
              <a:ext cx="425380" cy="577954"/>
              <a:chOff x="-37364" y="4061531"/>
              <a:chExt cx="571037" cy="775855"/>
            </a:xfrm>
          </p:grpSpPr>
          <p:pic>
            <p:nvPicPr>
              <p:cNvPr id="43" name="Afbeelding 42">
                <a:extLst>
                  <a:ext uri="{FF2B5EF4-FFF2-40B4-BE49-F238E27FC236}">
                    <a16:creationId xmlns:a16="http://schemas.microsoft.com/office/drawing/2014/main" id="{76D1C94F-2678-4538-8AE7-A8F1AE44B733}"/>
                  </a:ext>
                </a:extLst>
              </p:cNvPr>
              <p:cNvPicPr>
                <a:picLocks noChangeAspect="1"/>
              </p:cNvPicPr>
              <p:nvPr userDrawn="1"/>
            </p:nvPicPr>
            <p:blipFill rotWithShape="1">
              <a:blip r:embed="rId7"/>
              <a:srcRect l="70194" t="13882" r="22159" b="63043"/>
              <a:stretch/>
            </p:blipFill>
            <p:spPr>
              <a:xfrm>
                <a:off x="-37364" y="4061531"/>
                <a:ext cx="571037" cy="775855"/>
              </a:xfrm>
              <a:prstGeom prst="rect">
                <a:avLst/>
              </a:prstGeom>
              <a:noFill/>
              <a:ln>
                <a:noFill/>
              </a:ln>
              <a:effectLst>
                <a:outerShdw blurRad="63500" sx="102000" sy="102000" algn="ctr" rotWithShape="0">
                  <a:prstClr val="black">
                    <a:alpha val="40000"/>
                  </a:prstClr>
                </a:outerShdw>
              </a:effectLst>
            </p:spPr>
          </p:pic>
          <p:sp>
            <p:nvSpPr>
              <p:cNvPr id="44" name="Rectangle 21">
                <a:extLst>
                  <a:ext uri="{FF2B5EF4-FFF2-40B4-BE49-F238E27FC236}">
                    <a16:creationId xmlns:a16="http://schemas.microsoft.com/office/drawing/2014/main" id="{C0795D33-419B-4D90-B7D0-F23B0A229481}"/>
                  </a:ext>
                </a:extLst>
              </p:cNvPr>
              <p:cNvSpPr/>
              <p:nvPr userDrawn="1"/>
            </p:nvSpPr>
            <p:spPr bwMode="gray">
              <a:xfrm>
                <a:off x="-10897" y="4113410"/>
                <a:ext cx="518104" cy="504825"/>
              </a:xfrm>
              <a:prstGeom prst="rect">
                <a:avLst/>
              </a:prstGeom>
              <a:solidFill>
                <a:srgbClr val="FFFFFF">
                  <a:alpha val="0"/>
                </a:srgbClr>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err="1">
                  <a:solidFill>
                    <a:schemeClr val="tx1"/>
                  </a:solidFill>
                </a:endParaRPr>
              </a:p>
            </p:txBody>
          </p:sp>
        </p:grpSp>
        <p:pic>
          <p:nvPicPr>
            <p:cNvPr id="41" name="Afbeelding 40">
              <a:extLst>
                <a:ext uri="{FF2B5EF4-FFF2-40B4-BE49-F238E27FC236}">
                  <a16:creationId xmlns:a16="http://schemas.microsoft.com/office/drawing/2014/main" id="{BBCF88BC-C930-469B-B044-AF9EF5C457A2}"/>
                </a:ext>
              </a:extLst>
            </p:cNvPr>
            <p:cNvPicPr>
              <a:picLocks noChangeAspect="1"/>
            </p:cNvPicPr>
            <p:nvPr userDrawn="1"/>
          </p:nvPicPr>
          <p:blipFill rotWithShape="1">
            <a:blip r:embed="rId8" cstate="screen">
              <a:extLst>
                <a:ext uri="{28A0092B-C50C-407E-A947-70E740481C1C}">
                  <a14:useLocalDpi xmlns:a14="http://schemas.microsoft.com/office/drawing/2010/main"/>
                </a:ext>
              </a:extLst>
            </a:blip>
            <a:srcRect/>
            <a:stretch/>
          </p:blipFill>
          <p:spPr>
            <a:xfrm>
              <a:off x="12616299" y="2769956"/>
              <a:ext cx="1767600" cy="1036900"/>
            </a:xfrm>
            <a:prstGeom prst="rect">
              <a:avLst/>
            </a:prstGeom>
          </p:spPr>
        </p:pic>
      </p:grpSp>
    </p:spTree>
    <p:extLst>
      <p:ext uri="{BB962C8B-B14F-4D97-AF65-F5344CB8AC3E}">
        <p14:creationId xmlns:p14="http://schemas.microsoft.com/office/powerpoint/2010/main" val="28648965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nhoud met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619125" y="457495"/>
            <a:ext cx="10975975" cy="659242"/>
          </a:xfrm>
        </p:spPr>
        <p:txBody>
          <a:bodyPr>
            <a:noAutofit/>
          </a:bodyPr>
          <a:lstStyle>
            <a:lvl1pPr>
              <a:defRPr/>
            </a:lvl1pPr>
          </a:lstStyle>
          <a:p>
            <a:r>
              <a:rPr lang="nl-NL" noProof="0"/>
              <a:t>Klik om titel toe te voegen</a:t>
            </a:r>
          </a:p>
        </p:txBody>
      </p:sp>
      <p:sp>
        <p:nvSpPr>
          <p:cNvPr id="4" name="Table Placeholder 3">
            <a:extLst>
              <a:ext uri="{FF2B5EF4-FFF2-40B4-BE49-F238E27FC236}">
                <a16:creationId xmlns:a16="http://schemas.microsoft.com/office/drawing/2014/main" id="{94B40A4D-040D-412B-B077-4F963A67665D}"/>
              </a:ext>
            </a:extLst>
          </p:cNvPr>
          <p:cNvSpPr>
            <a:spLocks noGrp="1"/>
          </p:cNvSpPr>
          <p:nvPr>
            <p:ph type="tbl" sz="quarter" idx="12" hasCustomPrompt="1"/>
          </p:nvPr>
        </p:nvSpPr>
        <p:spPr>
          <a:xfrm>
            <a:off x="6264275" y="1476375"/>
            <a:ext cx="5330825" cy="4320000"/>
          </a:xfrm>
        </p:spPr>
        <p:txBody>
          <a:bodyPr tIns="0" anchor="ctr" anchorCtr="1"/>
          <a:lstStyle>
            <a:lvl1pPr algn="l">
              <a:spcBef>
                <a:spcPts val="0"/>
              </a:spcBef>
              <a:defRPr sz="1200">
                <a:solidFill>
                  <a:schemeClr val="tx1"/>
                </a:solidFill>
              </a:defRPr>
            </a:lvl1pPr>
          </a:lstStyle>
          <a:p>
            <a:r>
              <a:rPr lang="nl-NL" noProof="0"/>
              <a:t>Klik op icoon om</a:t>
            </a:r>
            <a:br>
              <a:rPr lang="nl-NL" noProof="0"/>
            </a:br>
            <a:r>
              <a:rPr lang="nl-NL" noProof="0"/>
              <a:t>tabel toe te voegen</a:t>
            </a:r>
          </a:p>
        </p:txBody>
      </p:sp>
      <p:sp>
        <p:nvSpPr>
          <p:cNvPr id="11" name="Text Placeholder 12">
            <a:extLst>
              <a:ext uri="{FF2B5EF4-FFF2-40B4-BE49-F238E27FC236}">
                <a16:creationId xmlns:a16="http://schemas.microsoft.com/office/drawing/2014/main" id="{F028C813-AC7A-4357-A8D4-1D61F095489D}"/>
              </a:ext>
            </a:extLst>
          </p:cNvPr>
          <p:cNvSpPr>
            <a:spLocks noGrp="1"/>
          </p:cNvSpPr>
          <p:nvPr>
            <p:ph type="body" sz="quarter" idx="10" hasCustomPrompt="1"/>
          </p:nvPr>
        </p:nvSpPr>
        <p:spPr>
          <a:xfrm>
            <a:off x="619125" y="1476375"/>
            <a:ext cx="5330825" cy="4320000"/>
          </a:xfrm>
        </p:spPr>
        <p:txBody>
          <a:bodyPr tIns="36000">
            <a:noAutofit/>
          </a:bodyPr>
          <a:lstStyle>
            <a:lvl1pPr>
              <a:lnSpc>
                <a:spcPct val="90000"/>
              </a:lnSpc>
              <a:spcBef>
                <a:spcPts val="0"/>
              </a:spcBef>
              <a:spcAft>
                <a:spcPts val="0"/>
              </a:spcAft>
              <a:defRPr sz="1800" b="1">
                <a:solidFill>
                  <a:schemeClr val="tx2"/>
                </a:solidFill>
              </a:defRPr>
            </a:lvl1pPr>
            <a:lvl2pPr marL="0" indent="0">
              <a:lnSpc>
                <a:spcPct val="90000"/>
              </a:lnSpc>
              <a:spcBef>
                <a:spcPts val="0"/>
              </a:spcBef>
              <a:spcAft>
                <a:spcPts val="0"/>
              </a:spcAft>
              <a:buNone/>
              <a:defRPr sz="1800">
                <a:solidFill>
                  <a:schemeClr val="bg2"/>
                </a:solidFill>
              </a:defRPr>
            </a:lvl2pPr>
            <a:lvl3pPr marL="0" indent="0">
              <a:lnSpc>
                <a:spcPct val="90000"/>
              </a:lnSpc>
              <a:spcBef>
                <a:spcPts val="0"/>
              </a:spcBef>
              <a:spcAft>
                <a:spcPts val="0"/>
              </a:spcAft>
              <a:buNone/>
              <a:defRPr sz="1800">
                <a:solidFill>
                  <a:schemeClr val="tx1"/>
                </a:solidFill>
              </a:defRPr>
            </a:lvl3pPr>
            <a:lvl4pPr marL="180975" indent="-180975">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4pPr>
            <a:lvl5pPr marL="36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5pPr>
            <a:lvl6pPr marL="54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6pPr>
            <a:lvl7pPr marL="72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7pPr>
            <a:lvl8pPr marL="90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8pPr>
            <a:lvl9pPr marL="108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9pPr>
          </a:lstStyle>
          <a:p>
            <a:pPr lvl="0"/>
            <a:r>
              <a:rPr lang="nl-NL" noProof="0"/>
              <a:t>Klik om kop toe te voegen</a:t>
            </a:r>
          </a:p>
          <a:p>
            <a:pPr lvl="1"/>
            <a:r>
              <a:rPr lang="nl-NL" noProof="0" err="1"/>
              <a:t>Subkop</a:t>
            </a:r>
            <a:endParaRPr lang="nl-NL" noProof="0"/>
          </a:p>
          <a:p>
            <a:pPr lvl="2"/>
            <a:r>
              <a:rPr lang="nl-NL" noProof="0"/>
              <a:t>Body tekst </a:t>
            </a:r>
          </a:p>
          <a:p>
            <a:pPr lvl="3"/>
            <a:r>
              <a:rPr lang="nl-NL" noProof="0" err="1"/>
              <a:t>Bullet</a:t>
            </a:r>
            <a:r>
              <a:rPr lang="nl-NL" noProof="0"/>
              <a:t> niveau 1</a:t>
            </a:r>
          </a:p>
          <a:p>
            <a:pPr lvl="4"/>
            <a:r>
              <a:rPr lang="nl-NL" noProof="0" err="1"/>
              <a:t>Bullet</a:t>
            </a:r>
            <a:r>
              <a:rPr lang="nl-NL" noProof="0"/>
              <a:t> niveau 2</a:t>
            </a:r>
          </a:p>
          <a:p>
            <a:pPr lvl="5"/>
            <a:r>
              <a:rPr lang="nl-NL" noProof="0" err="1"/>
              <a:t>Bullet</a:t>
            </a:r>
            <a:r>
              <a:rPr lang="nl-NL" noProof="0"/>
              <a:t> niveau 3</a:t>
            </a:r>
          </a:p>
          <a:p>
            <a:pPr lvl="6"/>
            <a:r>
              <a:rPr lang="nl-NL" noProof="0" err="1"/>
              <a:t>Bullet</a:t>
            </a:r>
            <a:r>
              <a:rPr lang="nl-NL" noProof="0"/>
              <a:t> niveau 4</a:t>
            </a:r>
          </a:p>
          <a:p>
            <a:pPr lvl="7"/>
            <a:r>
              <a:rPr lang="nl-NL" noProof="0" err="1"/>
              <a:t>Bullet</a:t>
            </a:r>
            <a:r>
              <a:rPr lang="nl-NL" noProof="0"/>
              <a:t> niveau 5</a:t>
            </a:r>
          </a:p>
          <a:p>
            <a:pPr lvl="8"/>
            <a:r>
              <a:rPr lang="nl-NL" noProof="0" err="1"/>
              <a:t>Bullet</a:t>
            </a:r>
            <a:r>
              <a:rPr lang="nl-NL" noProof="0"/>
              <a:t> niveau 6</a:t>
            </a:r>
          </a:p>
        </p:txBody>
      </p:sp>
      <p:sp>
        <p:nvSpPr>
          <p:cNvPr id="31" name="Rectangle 106">
            <a:extLst>
              <a:ext uri="{FF2B5EF4-FFF2-40B4-BE49-F238E27FC236}">
                <a16:creationId xmlns:a16="http://schemas.microsoft.com/office/drawing/2014/main" id="{730C924B-F91D-43CC-A0C8-A160AAD5E487}"/>
              </a:ext>
            </a:extLst>
          </p:cNvPr>
          <p:cNvSpPr>
            <a:spLocks noChangeArrowheads="1"/>
          </p:cNvSpPr>
          <p:nvPr userDrawn="1"/>
        </p:nvSpPr>
        <p:spPr bwMode="gray">
          <a:xfrm>
            <a:off x="12326583" y="0"/>
            <a:ext cx="2329217" cy="2696274"/>
          </a:xfrm>
          <a:prstGeom prst="rect">
            <a:avLst/>
          </a:prstGeom>
          <a:solidFill>
            <a:schemeClr val="bg1">
              <a:lumMod val="95000"/>
            </a:schemeClr>
          </a:solidFill>
          <a:ln>
            <a:noFill/>
          </a:ln>
          <a:effectLst/>
        </p:spPr>
        <p:txBody>
          <a:bodyPr wrap="square" lIns="144000" tIns="144000" rIns="144000" bIns="180000" anchor="t">
            <a:spAutoFit/>
          </a:bodyPr>
          <a:lstStyle/>
          <a:p>
            <a:pPr marL="0" marR="0" lvl="0" indent="0" algn="l" defTabSz="914400" rtl="0" eaLnBrk="1" fontAlgn="auto" latinLnBrk="0" hangingPunct="1">
              <a:lnSpc>
                <a:spcPct val="95000"/>
              </a:lnSpc>
              <a:spcBef>
                <a:spcPts val="600"/>
              </a:spcBef>
              <a:spcAft>
                <a:spcPts val="0"/>
              </a:spcAft>
              <a:buClrTx/>
              <a:buSzTx/>
              <a:buFontTx/>
              <a:buNone/>
              <a:tabLst>
                <a:tab pos="1141413" algn="l"/>
              </a:tabLst>
              <a:defRPr/>
            </a:pPr>
            <a:r>
              <a:rPr kumimoji="0" lang="nl-NL" altLang="en-US" sz="1100" b="1" i="0" u="none" strike="noStrike" kern="1200" cap="none" spc="-10" normalizeH="0" baseline="0" noProof="0">
                <a:ln>
                  <a:noFill/>
                </a:ln>
                <a:solidFill>
                  <a:schemeClr val="tx1"/>
                </a:solidFill>
                <a:effectLst/>
                <a:uLnTx/>
                <a:uFillTx/>
                <a:latin typeface="Open Sans"/>
                <a:ea typeface="+mn-ea"/>
                <a:cs typeface="+mn-cs"/>
              </a:rPr>
              <a:t>Tabel invoegen</a:t>
            </a: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Klik op het icoon in het midden van het tabelvlak</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Kies hoeveel kolommen en rijen de tabel moet hebben die je wil invoegen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Klik op ‘OK’ en de tabel wordt ingevoegd die vervolgens gevuld kan worden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Selecteer vervolgens alle tekst in de tabel, pas de lettergrootte aan naar 14pt en kleur de zwarte tekst om naar donkerblauw</a:t>
            </a:r>
          </a:p>
        </p:txBody>
      </p:sp>
      <p:grpSp>
        <p:nvGrpSpPr>
          <p:cNvPr id="13" name="Groep 12">
            <a:extLst>
              <a:ext uri="{FF2B5EF4-FFF2-40B4-BE49-F238E27FC236}">
                <a16:creationId xmlns:a16="http://schemas.microsoft.com/office/drawing/2014/main" id="{0D738BE7-6A7E-46F7-8BF1-965AD4F71B81}"/>
              </a:ext>
            </a:extLst>
          </p:cNvPr>
          <p:cNvGrpSpPr/>
          <p:nvPr userDrawn="1"/>
        </p:nvGrpSpPr>
        <p:grpSpPr>
          <a:xfrm>
            <a:off x="-2463800" y="0"/>
            <a:ext cx="2329217" cy="2718588"/>
            <a:chOff x="-2463800" y="0"/>
            <a:chExt cx="2329217" cy="2718588"/>
          </a:xfrm>
        </p:grpSpPr>
        <p:sp>
          <p:nvSpPr>
            <p:cNvPr id="14" name="Rectangle 106">
              <a:extLst>
                <a:ext uri="{FF2B5EF4-FFF2-40B4-BE49-F238E27FC236}">
                  <a16:creationId xmlns:a16="http://schemas.microsoft.com/office/drawing/2014/main" id="{E3A6B80D-90EB-4816-8F06-1FF0DE111259}"/>
                </a:ext>
              </a:extLst>
            </p:cNvPr>
            <p:cNvSpPr>
              <a:spLocks noChangeArrowheads="1"/>
            </p:cNvSpPr>
            <p:nvPr userDrawn="1"/>
          </p:nvSpPr>
          <p:spPr bwMode="gray">
            <a:xfrm>
              <a:off x="-2463800" y="0"/>
              <a:ext cx="2329217" cy="2718588"/>
            </a:xfrm>
            <a:prstGeom prst="rect">
              <a:avLst/>
            </a:prstGeom>
            <a:solidFill>
              <a:schemeClr val="bg1">
                <a:lumMod val="95000"/>
              </a:schemeClr>
            </a:solidFill>
            <a:ln>
              <a:noFill/>
            </a:ln>
            <a:effectLst/>
          </p:spPr>
          <p:txBody>
            <a:bodyPr wrap="square" lIns="144000" tIns="144000" rIns="144000" bIns="180000" anchor="t">
              <a:spAutoFit/>
            </a:bodyPr>
            <a:lstStyle/>
            <a:p>
              <a:pPr marL="0" indent="0">
                <a:lnSpc>
                  <a:spcPct val="95000"/>
                </a:lnSpc>
                <a:spcBef>
                  <a:spcPts val="600"/>
                </a:spcBef>
                <a:tabLst>
                  <a:tab pos="1141413" algn="l"/>
                </a:tabLst>
              </a:pPr>
              <a:r>
                <a:rPr lang="nl-NL" altLang="en-US" sz="1100" b="1" spc="-10" baseline="0" noProof="0">
                  <a:solidFill>
                    <a:schemeClr val="tx1"/>
                  </a:solidFill>
                  <a:latin typeface="+mn-lt"/>
                </a:rPr>
                <a:t>Kop, </a:t>
              </a:r>
              <a:r>
                <a:rPr lang="nl-NL" altLang="en-US" sz="1100" b="1" spc="-10" baseline="0" noProof="0" err="1">
                  <a:solidFill>
                    <a:schemeClr val="tx1"/>
                  </a:solidFill>
                  <a:latin typeface="+mn-lt"/>
                </a:rPr>
                <a:t>subkop</a:t>
              </a:r>
              <a:r>
                <a:rPr lang="nl-NL" altLang="en-US" sz="1100" b="1" spc="-10" baseline="0" noProof="0">
                  <a:solidFill>
                    <a:schemeClr val="tx1"/>
                  </a:solidFill>
                  <a:latin typeface="+mn-lt"/>
                </a:rPr>
                <a:t> of </a:t>
              </a:r>
              <a:br>
                <a:rPr lang="nl-NL" altLang="en-US" sz="1100" b="1" spc="-10" baseline="0" noProof="0">
                  <a:solidFill>
                    <a:schemeClr val="tx1"/>
                  </a:solidFill>
                  <a:latin typeface="+mn-lt"/>
                </a:rPr>
              </a:br>
              <a:r>
                <a:rPr lang="nl-NL" altLang="en-US" sz="1100" b="1" spc="-10" baseline="0" noProof="0" err="1">
                  <a:solidFill>
                    <a:schemeClr val="tx1"/>
                  </a:solidFill>
                  <a:latin typeface="+mn-lt"/>
                </a:rPr>
                <a:t>bullets</a:t>
              </a:r>
              <a:r>
                <a:rPr lang="nl-NL" altLang="en-US" sz="1100" b="1" spc="-10" baseline="0" noProof="0">
                  <a:solidFill>
                    <a:schemeClr val="tx1"/>
                  </a:solidFill>
                  <a:latin typeface="+mn-lt"/>
                </a:rPr>
                <a:t> aanmaken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lang="nl-NL" altLang="en-US" sz="1000" spc="-10" baseline="0" noProof="0">
                  <a:solidFill>
                    <a:schemeClr val="tx1"/>
                  </a:solidFill>
                  <a:latin typeface="+mn-lt"/>
                </a:rPr>
                <a:t>Via ‘</a:t>
              </a:r>
              <a:r>
                <a:rPr kumimoji="0" lang="nl-NL" altLang="en-US" sz="1000" b="0" i="0" u="none" strike="noStrike" kern="1200" cap="none" spc="-10" normalizeH="0" baseline="0" noProof="0">
                  <a:ln>
                    <a:noFill/>
                  </a:ln>
                  <a:solidFill>
                    <a:schemeClr val="tx1"/>
                  </a:solidFill>
                  <a:effectLst/>
                  <a:uLnTx/>
                  <a:uFillTx/>
                  <a:latin typeface="Open Sans"/>
                  <a:ea typeface="+mn-ea"/>
                  <a:cs typeface="+mn-cs"/>
                </a:rPr>
                <a:t>Start’ &gt; ‘Alinea’ kun je van tekst een kop, </a:t>
              </a:r>
              <a:r>
                <a:rPr kumimoji="0" lang="nl-NL" altLang="en-US" sz="1000" b="0" i="0" u="none" strike="noStrike" kern="1200" cap="none" spc="-10" normalizeH="0" baseline="0" noProof="0" err="1">
                  <a:ln>
                    <a:noFill/>
                  </a:ln>
                  <a:solidFill>
                    <a:schemeClr val="tx1"/>
                  </a:solidFill>
                  <a:effectLst/>
                  <a:uLnTx/>
                  <a:uFillTx/>
                  <a:latin typeface="Open Sans"/>
                  <a:ea typeface="+mn-ea"/>
                  <a:cs typeface="+mn-cs"/>
                </a:rPr>
                <a:t>subkop</a:t>
              </a:r>
              <a:r>
                <a:rPr kumimoji="0" lang="nl-NL" altLang="en-US" sz="1000" b="0" i="0" u="none" strike="noStrike" kern="1200" cap="none" spc="-10" normalizeH="0" baseline="0" noProof="0">
                  <a:ln>
                    <a:noFill/>
                  </a:ln>
                  <a:solidFill>
                    <a:schemeClr val="tx1"/>
                  </a:solidFill>
                  <a:effectLst/>
                  <a:uLnTx/>
                  <a:uFillTx/>
                  <a:latin typeface="Open Sans"/>
                  <a:ea typeface="+mn-ea"/>
                  <a:cs typeface="+mn-cs"/>
                </a:rPr>
                <a:t> of </a:t>
              </a:r>
              <a:r>
                <a:rPr kumimoji="0" lang="nl-NL" altLang="en-US" sz="1000" b="0" i="0" u="none" strike="noStrike" kern="1200" cap="none" spc="-10" normalizeH="0" baseline="0" noProof="0" err="1">
                  <a:ln>
                    <a:noFill/>
                  </a:ln>
                  <a:solidFill>
                    <a:schemeClr val="tx1"/>
                  </a:solidFill>
                  <a:effectLst/>
                  <a:uLnTx/>
                  <a:uFillTx/>
                  <a:latin typeface="Open Sans"/>
                  <a:ea typeface="+mn-ea"/>
                  <a:cs typeface="+mn-cs"/>
                </a:rPr>
                <a:t>bullets</a:t>
              </a:r>
              <a:r>
                <a:rPr kumimoji="0" lang="nl-NL" altLang="en-US" sz="1000" b="0" i="0" u="none" strike="noStrike" kern="1200" cap="none" spc="-10" normalizeH="0" baseline="0" noProof="0">
                  <a:ln>
                    <a:noFill/>
                  </a:ln>
                  <a:solidFill>
                    <a:schemeClr val="tx1"/>
                  </a:solidFill>
                  <a:effectLst/>
                  <a:uLnTx/>
                  <a:uFillTx/>
                  <a:latin typeface="Open Sans"/>
                  <a:ea typeface="+mn-ea"/>
                  <a:cs typeface="+mn-cs"/>
                </a:rPr>
                <a:t> maken in de juiste huisstijl</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Ga voor de tekst staan die je wilt aanpassen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Met het pijltje naar links, verlaag je het niveau. Met het pijltje naar </a:t>
              </a:r>
              <a:r>
                <a:rPr lang="nl-NL" altLang="en-US" sz="1000" spc="-10" baseline="0" noProof="0">
                  <a:solidFill>
                    <a:schemeClr val="tx1"/>
                  </a:solidFill>
                  <a:latin typeface="+mn-lt"/>
                </a:rPr>
                <a:t>rechts, verhoog je het niveau</a:t>
              </a:r>
            </a:p>
          </p:txBody>
        </p:sp>
        <p:grpSp>
          <p:nvGrpSpPr>
            <p:cNvPr id="15" name="Group 22">
              <a:extLst>
                <a:ext uri="{FF2B5EF4-FFF2-40B4-BE49-F238E27FC236}">
                  <a16:creationId xmlns:a16="http://schemas.microsoft.com/office/drawing/2014/main" id="{CCB39D30-1E27-408F-80D8-32932B5B9480}"/>
                </a:ext>
              </a:extLst>
            </p:cNvPr>
            <p:cNvGrpSpPr/>
            <p:nvPr userDrawn="1"/>
          </p:nvGrpSpPr>
          <p:grpSpPr>
            <a:xfrm>
              <a:off x="-2318863" y="1050055"/>
              <a:ext cx="2044800" cy="534731"/>
              <a:chOff x="-2108199" y="3333735"/>
              <a:chExt cx="2314576" cy="605280"/>
            </a:xfrm>
          </p:grpSpPr>
          <p:grpSp>
            <p:nvGrpSpPr>
              <p:cNvPr id="16" name="Group 9">
                <a:extLst>
                  <a:ext uri="{FF2B5EF4-FFF2-40B4-BE49-F238E27FC236}">
                    <a16:creationId xmlns:a16="http://schemas.microsoft.com/office/drawing/2014/main" id="{1F50881A-2BBC-44BE-9D27-9754AB68E97E}"/>
                  </a:ext>
                </a:extLst>
              </p:cNvPr>
              <p:cNvGrpSpPr/>
              <p:nvPr userDrawn="1"/>
            </p:nvGrpSpPr>
            <p:grpSpPr>
              <a:xfrm>
                <a:off x="-2108199" y="3333735"/>
                <a:ext cx="2314576" cy="605280"/>
                <a:chOff x="-1062434" y="2679700"/>
                <a:chExt cx="2314576" cy="605280"/>
              </a:xfrm>
            </p:grpSpPr>
            <p:pic>
              <p:nvPicPr>
                <p:cNvPr id="18" name="Picture 5">
                  <a:extLst>
                    <a:ext uri="{FF2B5EF4-FFF2-40B4-BE49-F238E27FC236}">
                      <a16:creationId xmlns:a16="http://schemas.microsoft.com/office/drawing/2014/main" id="{C357F009-954B-42E8-9AFE-44B6234E24EC}"/>
                    </a:ext>
                  </a:extLst>
                </p:cNvPr>
                <p:cNvPicPr>
                  <a:picLocks noChangeAspect="1"/>
                </p:cNvPicPr>
                <p:nvPr userDrawn="1"/>
              </p:nvPicPr>
              <p:blipFill rotWithShape="1">
                <a:blip r:embed="rId2"/>
                <a:srcRect l="29631" t="6122" r="51385" b="84783"/>
                <a:stretch/>
              </p:blipFill>
              <p:spPr>
                <a:xfrm>
                  <a:off x="-1062434" y="2679700"/>
                  <a:ext cx="2314576" cy="605280"/>
                </a:xfrm>
                <a:prstGeom prst="rect">
                  <a:avLst/>
                </a:prstGeom>
                <a:noFill/>
                <a:ln>
                  <a:noFill/>
                </a:ln>
                <a:effectLst>
                  <a:outerShdw blurRad="63500" sx="102000" sy="102000" algn="ctr" rotWithShape="0">
                    <a:prstClr val="black">
                      <a:alpha val="40000"/>
                    </a:prstClr>
                  </a:outerShdw>
                </a:effectLst>
              </p:spPr>
            </p:pic>
            <p:sp>
              <p:nvSpPr>
                <p:cNvPr id="19" name="Rectangle 21">
                  <a:extLst>
                    <a:ext uri="{FF2B5EF4-FFF2-40B4-BE49-F238E27FC236}">
                      <a16:creationId xmlns:a16="http://schemas.microsoft.com/office/drawing/2014/main" id="{B5B3C759-A389-411C-B870-027A6960A40B}"/>
                    </a:ext>
                  </a:extLst>
                </p:cNvPr>
                <p:cNvSpPr/>
                <p:nvPr userDrawn="1"/>
              </p:nvSpPr>
              <p:spPr bwMode="gray">
                <a:xfrm>
                  <a:off x="-518929" y="2752725"/>
                  <a:ext cx="305212" cy="140494"/>
                </a:xfrm>
                <a:prstGeom prst="rect">
                  <a:avLst/>
                </a:prstGeom>
                <a:solidFill>
                  <a:srgbClr val="92D050">
                    <a:alpha val="30000"/>
                  </a:srgbClr>
                </a:solidFill>
                <a:ln w="63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err="1">
                    <a:solidFill>
                      <a:schemeClr val="tx1"/>
                    </a:solidFill>
                  </a:endParaRPr>
                </a:p>
              </p:txBody>
            </p:sp>
          </p:grpSp>
          <p:sp>
            <p:nvSpPr>
              <p:cNvPr id="17" name="Graphic 19" descr="Close with solid fill">
                <a:extLst>
                  <a:ext uri="{FF2B5EF4-FFF2-40B4-BE49-F238E27FC236}">
                    <a16:creationId xmlns:a16="http://schemas.microsoft.com/office/drawing/2014/main" id="{5B652822-ACAD-45A5-ADBF-D119E46F5B24}"/>
                  </a:ext>
                </a:extLst>
              </p:cNvPr>
              <p:cNvSpPr/>
              <p:nvPr userDrawn="1"/>
            </p:nvSpPr>
            <p:spPr>
              <a:xfrm>
                <a:off x="-2079108" y="3406854"/>
                <a:ext cx="140400" cy="140400"/>
              </a:xfrm>
              <a:custGeom>
                <a:avLst/>
                <a:gdLst>
                  <a:gd name="connsiteX0" fmla="*/ 674370 w 674370"/>
                  <a:gd name="connsiteY0" fmla="*/ 80963 h 674370"/>
                  <a:gd name="connsiteX1" fmla="*/ 593408 w 674370"/>
                  <a:gd name="connsiteY1" fmla="*/ 0 h 674370"/>
                  <a:gd name="connsiteX2" fmla="*/ 337185 w 674370"/>
                  <a:gd name="connsiteY2" fmla="*/ 256223 h 674370"/>
                  <a:gd name="connsiteX3" fmla="*/ 80963 w 674370"/>
                  <a:gd name="connsiteY3" fmla="*/ 0 h 674370"/>
                  <a:gd name="connsiteX4" fmla="*/ 0 w 674370"/>
                  <a:gd name="connsiteY4" fmla="*/ 80963 h 674370"/>
                  <a:gd name="connsiteX5" fmla="*/ 256223 w 674370"/>
                  <a:gd name="connsiteY5" fmla="*/ 337185 h 674370"/>
                  <a:gd name="connsiteX6" fmla="*/ 0 w 674370"/>
                  <a:gd name="connsiteY6" fmla="*/ 593408 h 674370"/>
                  <a:gd name="connsiteX7" fmla="*/ 80963 w 674370"/>
                  <a:gd name="connsiteY7" fmla="*/ 674370 h 674370"/>
                  <a:gd name="connsiteX8" fmla="*/ 337185 w 674370"/>
                  <a:gd name="connsiteY8" fmla="*/ 418148 h 674370"/>
                  <a:gd name="connsiteX9" fmla="*/ 593408 w 674370"/>
                  <a:gd name="connsiteY9" fmla="*/ 674370 h 674370"/>
                  <a:gd name="connsiteX10" fmla="*/ 674370 w 674370"/>
                  <a:gd name="connsiteY10" fmla="*/ 593408 h 674370"/>
                  <a:gd name="connsiteX11" fmla="*/ 418148 w 674370"/>
                  <a:gd name="connsiteY11" fmla="*/ 337185 h 67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4370" h="674370">
                    <a:moveTo>
                      <a:pt x="674370" y="80963"/>
                    </a:moveTo>
                    <a:lnTo>
                      <a:pt x="593408" y="0"/>
                    </a:lnTo>
                    <a:lnTo>
                      <a:pt x="337185" y="256223"/>
                    </a:lnTo>
                    <a:lnTo>
                      <a:pt x="80963" y="0"/>
                    </a:lnTo>
                    <a:lnTo>
                      <a:pt x="0" y="80963"/>
                    </a:lnTo>
                    <a:lnTo>
                      <a:pt x="256223" y="337185"/>
                    </a:lnTo>
                    <a:lnTo>
                      <a:pt x="0" y="593408"/>
                    </a:lnTo>
                    <a:lnTo>
                      <a:pt x="80963" y="674370"/>
                    </a:lnTo>
                    <a:lnTo>
                      <a:pt x="337185" y="418148"/>
                    </a:lnTo>
                    <a:lnTo>
                      <a:pt x="593408" y="674370"/>
                    </a:lnTo>
                    <a:lnTo>
                      <a:pt x="674370" y="593408"/>
                    </a:lnTo>
                    <a:lnTo>
                      <a:pt x="418148" y="337185"/>
                    </a:lnTo>
                    <a:close/>
                  </a:path>
                </a:pathLst>
              </a:custGeom>
              <a:solidFill>
                <a:srgbClr val="FF0000">
                  <a:alpha val="30000"/>
                </a:srgbClr>
              </a:solidFill>
              <a:ln w="6350" cap="flat">
                <a:solidFill>
                  <a:srgbClr val="FF0000"/>
                </a:solidFill>
                <a:prstDash val="solid"/>
                <a:miter/>
              </a:ln>
            </p:spPr>
            <p:txBody>
              <a:bodyPr rtlCol="0" anchor="ctr"/>
              <a:lstStyle/>
              <a:p>
                <a:endParaRPr lang="nl-NL">
                  <a:solidFill>
                    <a:schemeClr val="tx1"/>
                  </a:solidFill>
                </a:endParaRPr>
              </a:p>
            </p:txBody>
          </p:sp>
        </p:grpSp>
      </p:grpSp>
      <p:sp>
        <p:nvSpPr>
          <p:cNvPr id="3" name="Slide Number Placeholder 2">
            <a:extLst>
              <a:ext uri="{FF2B5EF4-FFF2-40B4-BE49-F238E27FC236}">
                <a16:creationId xmlns:a16="http://schemas.microsoft.com/office/drawing/2014/main" id="{DF3716CF-D9F7-4E85-A572-A8A5E9841A07}"/>
              </a:ext>
            </a:extLst>
          </p:cNvPr>
          <p:cNvSpPr>
            <a:spLocks noGrp="1"/>
          </p:cNvSpPr>
          <p:nvPr>
            <p:ph type="sldNum" sz="quarter" idx="13"/>
          </p:nvPr>
        </p:nvSpPr>
        <p:spPr/>
        <p:txBody>
          <a:bodyPr/>
          <a:lstStyle/>
          <a:p>
            <a:fld id="{5A195573-6125-40C3-AA0C-3AC6CFB9F86B}" type="slidenum">
              <a:rPr lang="en-US" smtClean="0"/>
              <a:pPr/>
              <a:t>‹nr.›</a:t>
            </a:fld>
            <a:endParaRPr lang="en-US"/>
          </a:p>
        </p:txBody>
      </p:sp>
      <p:sp>
        <p:nvSpPr>
          <p:cNvPr id="20" name="Rectangle 106">
            <a:extLst>
              <a:ext uri="{FF2B5EF4-FFF2-40B4-BE49-F238E27FC236}">
                <a16:creationId xmlns:a16="http://schemas.microsoft.com/office/drawing/2014/main" id="{8EE16B0B-B9C9-4621-817F-2DEA06F65CB0}"/>
              </a:ext>
            </a:extLst>
          </p:cNvPr>
          <p:cNvSpPr>
            <a:spLocks noChangeArrowheads="1"/>
          </p:cNvSpPr>
          <p:nvPr userDrawn="1"/>
        </p:nvSpPr>
        <p:spPr bwMode="gray">
          <a:xfrm>
            <a:off x="12326583" y="2942670"/>
            <a:ext cx="2329217" cy="1972230"/>
          </a:xfrm>
          <a:prstGeom prst="rect">
            <a:avLst/>
          </a:prstGeom>
          <a:solidFill>
            <a:schemeClr val="bg1">
              <a:lumMod val="95000"/>
            </a:schemeClr>
          </a:solidFill>
          <a:ln>
            <a:noFill/>
          </a:ln>
          <a:effectLst/>
        </p:spPr>
        <p:txBody>
          <a:bodyPr wrap="square" lIns="144000" tIns="144000" rIns="144000" bIns="180000" anchor="t">
            <a:spAutoFit/>
          </a:bodyPr>
          <a:lstStyle/>
          <a:p>
            <a:pPr marL="0" marR="0" lvl="0" indent="0" algn="l" defTabSz="914400" rtl="0" eaLnBrk="1" fontAlgn="auto" latinLnBrk="0" hangingPunct="1">
              <a:lnSpc>
                <a:spcPct val="95000"/>
              </a:lnSpc>
              <a:spcBef>
                <a:spcPts val="600"/>
              </a:spcBef>
              <a:spcAft>
                <a:spcPts val="0"/>
              </a:spcAft>
              <a:buClrTx/>
              <a:buSzTx/>
              <a:buFontTx/>
              <a:buNone/>
              <a:tabLst>
                <a:tab pos="1141413" algn="l"/>
              </a:tabLst>
              <a:defRPr/>
            </a:pPr>
            <a:r>
              <a:rPr kumimoji="0" lang="nl-NL" altLang="en-US" sz="1100" b="1" i="0" u="none" strike="noStrike" kern="1200" cap="none" spc="-10" normalizeH="0" baseline="0" noProof="0">
                <a:ln>
                  <a:noFill/>
                </a:ln>
                <a:solidFill>
                  <a:schemeClr val="tx1"/>
                </a:solidFill>
                <a:effectLst/>
                <a:uLnTx/>
                <a:uFillTx/>
                <a:latin typeface="Open Sans"/>
                <a:ea typeface="+mn-ea"/>
                <a:cs typeface="+mn-cs"/>
              </a:rPr>
              <a:t>Verticale lijnen toevoegen aan tabel</a:t>
            </a: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Voeg een tabel in. De tabel wordt zonder verticale lijnen ingevoegd</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Om de verticale lijnen toe te voegen; klik in het menu </a:t>
            </a:r>
            <a:br>
              <a:rPr kumimoji="0" lang="nl-NL" altLang="en-US" sz="1000" b="0" i="0" u="none" strike="noStrike" kern="1200" cap="none" spc="-10" normalizeH="0" baseline="0" noProof="0">
                <a:ln>
                  <a:noFill/>
                </a:ln>
                <a:solidFill>
                  <a:schemeClr val="tx1"/>
                </a:solidFill>
                <a:effectLst/>
                <a:uLnTx/>
                <a:uFillTx/>
                <a:latin typeface="Open Sans"/>
                <a:ea typeface="+mn-ea"/>
                <a:cs typeface="+mn-cs"/>
              </a:rPr>
            </a:br>
            <a:r>
              <a:rPr kumimoji="0" lang="nl-NL" altLang="en-US" sz="1000" b="0" i="0" u="none" strike="noStrike" kern="1200" cap="none" spc="-10" normalizeH="0" baseline="0" noProof="0">
                <a:ln>
                  <a:noFill/>
                </a:ln>
                <a:solidFill>
                  <a:schemeClr val="tx1"/>
                </a:solidFill>
                <a:effectLst/>
                <a:uLnTx/>
                <a:uFillTx/>
                <a:latin typeface="Open Sans"/>
                <a:ea typeface="+mn-ea"/>
                <a:cs typeface="+mn-cs"/>
              </a:rPr>
              <a:t>'Opties voor tabelstijlen’, kies de functie 'Gestreepte kolommen' en de verticale lijnen verschijnen</a:t>
            </a:r>
          </a:p>
        </p:txBody>
      </p:sp>
    </p:spTree>
    <p:extLst>
      <p:ext uri="{BB962C8B-B14F-4D97-AF65-F5344CB8AC3E}">
        <p14:creationId xmlns:p14="http://schemas.microsoft.com/office/powerpoint/2010/main" val="1703698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abel paginagroo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619125" y="457495"/>
            <a:ext cx="10975975" cy="659242"/>
          </a:xfrm>
        </p:spPr>
        <p:txBody>
          <a:bodyPr>
            <a:noAutofit/>
          </a:bodyPr>
          <a:lstStyle>
            <a:lvl1pPr>
              <a:defRPr/>
            </a:lvl1pPr>
          </a:lstStyle>
          <a:p>
            <a:r>
              <a:rPr lang="nl-NL" noProof="0"/>
              <a:t>Klik om titel toe te voegen</a:t>
            </a:r>
          </a:p>
        </p:txBody>
      </p:sp>
      <p:sp>
        <p:nvSpPr>
          <p:cNvPr id="4" name="Table Placeholder 3">
            <a:extLst>
              <a:ext uri="{FF2B5EF4-FFF2-40B4-BE49-F238E27FC236}">
                <a16:creationId xmlns:a16="http://schemas.microsoft.com/office/drawing/2014/main" id="{94B40A4D-040D-412B-B077-4F963A67665D}"/>
              </a:ext>
            </a:extLst>
          </p:cNvPr>
          <p:cNvSpPr>
            <a:spLocks noGrp="1"/>
          </p:cNvSpPr>
          <p:nvPr>
            <p:ph type="tbl" sz="quarter" idx="12" hasCustomPrompt="1"/>
          </p:nvPr>
        </p:nvSpPr>
        <p:spPr>
          <a:xfrm>
            <a:off x="619125" y="1476375"/>
            <a:ext cx="10975975" cy="4320000"/>
          </a:xfrm>
        </p:spPr>
        <p:txBody>
          <a:bodyPr tIns="0" anchor="ctr" anchorCtr="1"/>
          <a:lstStyle>
            <a:lvl1pPr algn="l">
              <a:spcBef>
                <a:spcPts val="0"/>
              </a:spcBef>
              <a:defRPr sz="1200">
                <a:solidFill>
                  <a:schemeClr val="tx1"/>
                </a:solidFill>
              </a:defRPr>
            </a:lvl1pPr>
          </a:lstStyle>
          <a:p>
            <a:r>
              <a:rPr lang="nl-NL" noProof="0"/>
              <a:t>Klik op icoon om</a:t>
            </a:r>
            <a:br>
              <a:rPr lang="nl-NL" noProof="0"/>
            </a:br>
            <a:r>
              <a:rPr lang="nl-NL" noProof="0"/>
              <a:t>tabel toe te voegen</a:t>
            </a:r>
          </a:p>
        </p:txBody>
      </p:sp>
      <p:sp>
        <p:nvSpPr>
          <p:cNvPr id="7" name="Rectangle 106">
            <a:extLst>
              <a:ext uri="{FF2B5EF4-FFF2-40B4-BE49-F238E27FC236}">
                <a16:creationId xmlns:a16="http://schemas.microsoft.com/office/drawing/2014/main" id="{A5A0DE91-09F1-4A57-AEC5-58AD14C7204C}"/>
              </a:ext>
            </a:extLst>
          </p:cNvPr>
          <p:cNvSpPr>
            <a:spLocks noChangeArrowheads="1"/>
          </p:cNvSpPr>
          <p:nvPr userDrawn="1"/>
        </p:nvSpPr>
        <p:spPr bwMode="gray">
          <a:xfrm>
            <a:off x="12326583" y="0"/>
            <a:ext cx="2329217" cy="2696274"/>
          </a:xfrm>
          <a:prstGeom prst="rect">
            <a:avLst/>
          </a:prstGeom>
          <a:solidFill>
            <a:schemeClr val="bg1">
              <a:lumMod val="95000"/>
            </a:schemeClr>
          </a:solidFill>
          <a:ln>
            <a:noFill/>
          </a:ln>
          <a:effectLst/>
        </p:spPr>
        <p:txBody>
          <a:bodyPr wrap="square" lIns="144000" tIns="144000" rIns="144000" bIns="180000" anchor="t">
            <a:spAutoFit/>
          </a:bodyPr>
          <a:lstStyle/>
          <a:p>
            <a:pPr marL="0" marR="0" lvl="0" indent="0" algn="l" defTabSz="914400" rtl="0" eaLnBrk="1" fontAlgn="auto" latinLnBrk="0" hangingPunct="1">
              <a:lnSpc>
                <a:spcPct val="95000"/>
              </a:lnSpc>
              <a:spcBef>
                <a:spcPts val="600"/>
              </a:spcBef>
              <a:spcAft>
                <a:spcPts val="0"/>
              </a:spcAft>
              <a:buClrTx/>
              <a:buSzTx/>
              <a:buFontTx/>
              <a:buNone/>
              <a:tabLst>
                <a:tab pos="1141413" algn="l"/>
              </a:tabLst>
              <a:defRPr/>
            </a:pPr>
            <a:r>
              <a:rPr kumimoji="0" lang="nl-NL" altLang="en-US" sz="1100" b="1" i="0" u="none" strike="noStrike" kern="1200" cap="none" spc="-10" normalizeH="0" baseline="0" noProof="0">
                <a:ln>
                  <a:noFill/>
                </a:ln>
                <a:solidFill>
                  <a:schemeClr val="tx1"/>
                </a:solidFill>
                <a:effectLst/>
                <a:uLnTx/>
                <a:uFillTx/>
                <a:latin typeface="Open Sans"/>
                <a:ea typeface="+mn-ea"/>
                <a:cs typeface="+mn-cs"/>
              </a:rPr>
              <a:t>Tabel invoegen</a:t>
            </a: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Klik op het icoon in het midden van het tabelvlak</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Kies hoeveel kolommen en rijen de tabel moet hebben die je wil invoegen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Klik op ‘OK’ en de tabel wordt ingevoegd die vervolgens gevuld kan worden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Selecteer vervolgens alle tekst in de tabel, pas de lettergrootte aan naar 14pt en kleur de zwarte tekst om naar donkerblauw</a:t>
            </a:r>
          </a:p>
        </p:txBody>
      </p:sp>
      <p:sp>
        <p:nvSpPr>
          <p:cNvPr id="3" name="Slide Number Placeholder 2">
            <a:extLst>
              <a:ext uri="{FF2B5EF4-FFF2-40B4-BE49-F238E27FC236}">
                <a16:creationId xmlns:a16="http://schemas.microsoft.com/office/drawing/2014/main" id="{E1B7A5D4-DEE1-41E7-A578-DE688BC982F1}"/>
              </a:ext>
            </a:extLst>
          </p:cNvPr>
          <p:cNvSpPr>
            <a:spLocks noGrp="1"/>
          </p:cNvSpPr>
          <p:nvPr>
            <p:ph type="sldNum" sz="quarter" idx="13"/>
          </p:nvPr>
        </p:nvSpPr>
        <p:spPr/>
        <p:txBody>
          <a:bodyPr/>
          <a:lstStyle/>
          <a:p>
            <a:fld id="{5A195573-6125-40C3-AA0C-3AC6CFB9F86B}" type="slidenum">
              <a:rPr lang="en-US" smtClean="0"/>
              <a:pPr/>
              <a:t>‹nr.›</a:t>
            </a:fld>
            <a:endParaRPr lang="en-US"/>
          </a:p>
        </p:txBody>
      </p:sp>
      <p:sp>
        <p:nvSpPr>
          <p:cNvPr id="6" name="Rectangle 106">
            <a:extLst>
              <a:ext uri="{FF2B5EF4-FFF2-40B4-BE49-F238E27FC236}">
                <a16:creationId xmlns:a16="http://schemas.microsoft.com/office/drawing/2014/main" id="{3021B20F-17DF-401E-BBA5-726BBD4791C7}"/>
              </a:ext>
            </a:extLst>
          </p:cNvPr>
          <p:cNvSpPr>
            <a:spLocks noChangeArrowheads="1"/>
          </p:cNvSpPr>
          <p:nvPr userDrawn="1"/>
        </p:nvSpPr>
        <p:spPr bwMode="gray">
          <a:xfrm>
            <a:off x="12326583" y="2942670"/>
            <a:ext cx="2329217" cy="1972230"/>
          </a:xfrm>
          <a:prstGeom prst="rect">
            <a:avLst/>
          </a:prstGeom>
          <a:solidFill>
            <a:schemeClr val="bg1">
              <a:lumMod val="95000"/>
            </a:schemeClr>
          </a:solidFill>
          <a:ln>
            <a:noFill/>
          </a:ln>
          <a:effectLst/>
        </p:spPr>
        <p:txBody>
          <a:bodyPr wrap="square" lIns="144000" tIns="144000" rIns="144000" bIns="180000" anchor="t">
            <a:spAutoFit/>
          </a:bodyPr>
          <a:lstStyle/>
          <a:p>
            <a:pPr marL="0" marR="0" lvl="0" indent="0" algn="l" defTabSz="914400" rtl="0" eaLnBrk="1" fontAlgn="auto" latinLnBrk="0" hangingPunct="1">
              <a:lnSpc>
                <a:spcPct val="95000"/>
              </a:lnSpc>
              <a:spcBef>
                <a:spcPts val="600"/>
              </a:spcBef>
              <a:spcAft>
                <a:spcPts val="0"/>
              </a:spcAft>
              <a:buClrTx/>
              <a:buSzTx/>
              <a:buFontTx/>
              <a:buNone/>
              <a:tabLst>
                <a:tab pos="1141413" algn="l"/>
              </a:tabLst>
              <a:defRPr/>
            </a:pPr>
            <a:r>
              <a:rPr kumimoji="0" lang="nl-NL" altLang="en-US" sz="1100" b="1" i="0" u="none" strike="noStrike" kern="1200" cap="none" spc="-10" normalizeH="0" baseline="0" noProof="0">
                <a:ln>
                  <a:noFill/>
                </a:ln>
                <a:solidFill>
                  <a:schemeClr val="tx1"/>
                </a:solidFill>
                <a:effectLst/>
                <a:uLnTx/>
                <a:uFillTx/>
                <a:latin typeface="Open Sans"/>
                <a:ea typeface="+mn-ea"/>
                <a:cs typeface="+mn-cs"/>
              </a:rPr>
              <a:t>Verticale lijnen toevoegen aan tabel</a:t>
            </a: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Voeg een tabel in. De tabel wordt zonder verticale lijnen ingevoegd</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Om de verticale lijnen toe te voegen; klik in het menu </a:t>
            </a:r>
            <a:br>
              <a:rPr kumimoji="0" lang="nl-NL" altLang="en-US" sz="1000" b="0" i="0" u="none" strike="noStrike" kern="1200" cap="none" spc="-10" normalizeH="0" baseline="0" noProof="0">
                <a:ln>
                  <a:noFill/>
                </a:ln>
                <a:solidFill>
                  <a:schemeClr val="tx1"/>
                </a:solidFill>
                <a:effectLst/>
                <a:uLnTx/>
                <a:uFillTx/>
                <a:latin typeface="Open Sans"/>
                <a:ea typeface="+mn-ea"/>
                <a:cs typeface="+mn-cs"/>
              </a:rPr>
            </a:br>
            <a:r>
              <a:rPr kumimoji="0" lang="nl-NL" altLang="en-US" sz="1000" b="0" i="0" u="none" strike="noStrike" kern="1200" cap="none" spc="-10" normalizeH="0" baseline="0" noProof="0">
                <a:ln>
                  <a:noFill/>
                </a:ln>
                <a:solidFill>
                  <a:schemeClr val="tx1"/>
                </a:solidFill>
                <a:effectLst/>
                <a:uLnTx/>
                <a:uFillTx/>
                <a:latin typeface="Open Sans"/>
                <a:ea typeface="+mn-ea"/>
                <a:cs typeface="+mn-cs"/>
              </a:rPr>
              <a:t>'Opties voor tabelstijlen’, kies de functie 'Gestreepte kolommen' en de verticale lijnen verschijnen</a:t>
            </a:r>
          </a:p>
        </p:txBody>
      </p:sp>
    </p:spTree>
    <p:extLst>
      <p:ext uri="{BB962C8B-B14F-4D97-AF65-F5344CB8AC3E}">
        <p14:creationId xmlns:p14="http://schemas.microsoft.com/office/powerpoint/2010/main" val="1367498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nhoud met grafiek rech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619125" y="457495"/>
            <a:ext cx="10975975" cy="659242"/>
          </a:xfrm>
        </p:spPr>
        <p:txBody>
          <a:bodyPr>
            <a:noAutofit/>
          </a:bodyPr>
          <a:lstStyle>
            <a:lvl1pPr>
              <a:defRPr/>
            </a:lvl1pPr>
          </a:lstStyle>
          <a:p>
            <a:r>
              <a:rPr lang="nl-NL" noProof="0"/>
              <a:t>Klik om titel toe te voegen</a:t>
            </a:r>
          </a:p>
        </p:txBody>
      </p:sp>
      <p:sp>
        <p:nvSpPr>
          <p:cNvPr id="6" name="Chart Placeholder 5">
            <a:extLst>
              <a:ext uri="{FF2B5EF4-FFF2-40B4-BE49-F238E27FC236}">
                <a16:creationId xmlns:a16="http://schemas.microsoft.com/office/drawing/2014/main" id="{AF2C0AF9-9479-4176-A7DB-2B958BF52B55}"/>
              </a:ext>
            </a:extLst>
          </p:cNvPr>
          <p:cNvSpPr>
            <a:spLocks noGrp="1"/>
          </p:cNvSpPr>
          <p:nvPr>
            <p:ph type="chart" sz="quarter" idx="12" hasCustomPrompt="1"/>
          </p:nvPr>
        </p:nvSpPr>
        <p:spPr>
          <a:xfrm>
            <a:off x="6264276" y="1476375"/>
            <a:ext cx="5330824" cy="4320000"/>
          </a:xfrm>
        </p:spPr>
        <p:txBody>
          <a:bodyPr tIns="0" anchor="ctr" anchorCtr="1"/>
          <a:lstStyle>
            <a:lvl1pPr algn="l">
              <a:spcBef>
                <a:spcPts val="0"/>
              </a:spcBef>
              <a:defRPr sz="1200">
                <a:solidFill>
                  <a:schemeClr val="tx1"/>
                </a:solidFill>
              </a:defRPr>
            </a:lvl1pPr>
          </a:lstStyle>
          <a:p>
            <a:r>
              <a:rPr lang="nl-NL" noProof="0"/>
              <a:t>Klik op icoon om</a:t>
            </a:r>
            <a:br>
              <a:rPr lang="nl-NL" noProof="0"/>
            </a:br>
            <a:r>
              <a:rPr lang="nl-NL" noProof="0"/>
              <a:t>grafiek toe te voegen</a:t>
            </a:r>
          </a:p>
        </p:txBody>
      </p:sp>
      <p:sp>
        <p:nvSpPr>
          <p:cNvPr id="8" name="Text Placeholder 12">
            <a:extLst>
              <a:ext uri="{FF2B5EF4-FFF2-40B4-BE49-F238E27FC236}">
                <a16:creationId xmlns:a16="http://schemas.microsoft.com/office/drawing/2014/main" id="{CC64508F-FB4D-4117-A07D-F5E6D9501D14}"/>
              </a:ext>
            </a:extLst>
          </p:cNvPr>
          <p:cNvSpPr>
            <a:spLocks noGrp="1"/>
          </p:cNvSpPr>
          <p:nvPr>
            <p:ph type="body" sz="quarter" idx="10" hasCustomPrompt="1"/>
          </p:nvPr>
        </p:nvSpPr>
        <p:spPr>
          <a:xfrm>
            <a:off x="619125" y="1476374"/>
            <a:ext cx="5330825" cy="4320000"/>
          </a:xfrm>
        </p:spPr>
        <p:txBody>
          <a:bodyPr tIns="36000">
            <a:noAutofit/>
          </a:bodyPr>
          <a:lstStyle>
            <a:lvl1pPr>
              <a:lnSpc>
                <a:spcPct val="90000"/>
              </a:lnSpc>
              <a:spcBef>
                <a:spcPts val="0"/>
              </a:spcBef>
              <a:spcAft>
                <a:spcPts val="0"/>
              </a:spcAft>
              <a:defRPr sz="1800" b="1">
                <a:solidFill>
                  <a:schemeClr val="tx2"/>
                </a:solidFill>
              </a:defRPr>
            </a:lvl1pPr>
            <a:lvl2pPr marL="0" indent="0">
              <a:lnSpc>
                <a:spcPct val="90000"/>
              </a:lnSpc>
              <a:spcBef>
                <a:spcPts val="0"/>
              </a:spcBef>
              <a:spcAft>
                <a:spcPts val="0"/>
              </a:spcAft>
              <a:buNone/>
              <a:defRPr sz="1800">
                <a:solidFill>
                  <a:schemeClr val="bg2"/>
                </a:solidFill>
              </a:defRPr>
            </a:lvl2pPr>
            <a:lvl3pPr marL="0" indent="0">
              <a:lnSpc>
                <a:spcPct val="90000"/>
              </a:lnSpc>
              <a:spcBef>
                <a:spcPts val="0"/>
              </a:spcBef>
              <a:spcAft>
                <a:spcPts val="0"/>
              </a:spcAft>
              <a:buNone/>
              <a:defRPr sz="1800">
                <a:solidFill>
                  <a:schemeClr val="tx1"/>
                </a:solidFill>
              </a:defRPr>
            </a:lvl3pPr>
            <a:lvl4pPr marL="180975" indent="-180975">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4pPr>
            <a:lvl5pPr marL="36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5pPr>
            <a:lvl6pPr marL="54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6pPr>
            <a:lvl7pPr marL="72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7pPr>
            <a:lvl8pPr marL="90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8pPr>
            <a:lvl9pPr marL="108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9pPr>
          </a:lstStyle>
          <a:p>
            <a:pPr lvl="0"/>
            <a:r>
              <a:rPr lang="nl-NL" noProof="0"/>
              <a:t>Klik om kop toe te voegen</a:t>
            </a:r>
          </a:p>
          <a:p>
            <a:pPr lvl="1"/>
            <a:r>
              <a:rPr lang="nl-NL" noProof="0" err="1"/>
              <a:t>Subkop</a:t>
            </a:r>
            <a:endParaRPr lang="nl-NL" noProof="0"/>
          </a:p>
          <a:p>
            <a:pPr lvl="2"/>
            <a:r>
              <a:rPr lang="nl-NL" noProof="0"/>
              <a:t>Body tekst </a:t>
            </a:r>
          </a:p>
          <a:p>
            <a:pPr lvl="3"/>
            <a:r>
              <a:rPr lang="nl-NL" noProof="0" err="1"/>
              <a:t>Bullet</a:t>
            </a:r>
            <a:r>
              <a:rPr lang="nl-NL" noProof="0"/>
              <a:t> niveau 1</a:t>
            </a:r>
          </a:p>
          <a:p>
            <a:pPr lvl="4"/>
            <a:r>
              <a:rPr lang="nl-NL" noProof="0" err="1"/>
              <a:t>Bullet</a:t>
            </a:r>
            <a:r>
              <a:rPr lang="nl-NL" noProof="0"/>
              <a:t> niveau 2</a:t>
            </a:r>
          </a:p>
          <a:p>
            <a:pPr lvl="5"/>
            <a:r>
              <a:rPr lang="nl-NL" noProof="0" err="1"/>
              <a:t>Bullet</a:t>
            </a:r>
            <a:r>
              <a:rPr lang="nl-NL" noProof="0"/>
              <a:t> niveau 3</a:t>
            </a:r>
          </a:p>
          <a:p>
            <a:pPr lvl="6"/>
            <a:r>
              <a:rPr lang="nl-NL" noProof="0" err="1"/>
              <a:t>Bullet</a:t>
            </a:r>
            <a:r>
              <a:rPr lang="nl-NL" noProof="0"/>
              <a:t> niveau 4</a:t>
            </a:r>
          </a:p>
          <a:p>
            <a:pPr lvl="7"/>
            <a:r>
              <a:rPr lang="nl-NL" noProof="0" err="1"/>
              <a:t>Bullet</a:t>
            </a:r>
            <a:r>
              <a:rPr lang="nl-NL" noProof="0"/>
              <a:t> niveau 5</a:t>
            </a:r>
          </a:p>
          <a:p>
            <a:pPr lvl="8"/>
            <a:r>
              <a:rPr lang="nl-NL" noProof="0" err="1"/>
              <a:t>Bullet</a:t>
            </a:r>
            <a:r>
              <a:rPr lang="nl-NL" noProof="0"/>
              <a:t> niveau 6</a:t>
            </a:r>
          </a:p>
        </p:txBody>
      </p:sp>
      <p:sp>
        <p:nvSpPr>
          <p:cNvPr id="11" name="Text Placeholder 3">
            <a:extLst>
              <a:ext uri="{FF2B5EF4-FFF2-40B4-BE49-F238E27FC236}">
                <a16:creationId xmlns:a16="http://schemas.microsoft.com/office/drawing/2014/main" id="{A573C153-27EA-4A91-9162-722BE6E06CAD}"/>
              </a:ext>
            </a:extLst>
          </p:cNvPr>
          <p:cNvSpPr>
            <a:spLocks noGrp="1"/>
          </p:cNvSpPr>
          <p:nvPr>
            <p:ph type="body" sz="quarter" idx="18" hasCustomPrompt="1"/>
          </p:nvPr>
        </p:nvSpPr>
        <p:spPr>
          <a:xfrm>
            <a:off x="6400153" y="5600928"/>
            <a:ext cx="2803338" cy="195447"/>
          </a:xfrm>
        </p:spPr>
        <p:txBody>
          <a:bodyPr lIns="0" rIns="0"/>
          <a:lstStyle>
            <a:lvl1pPr>
              <a:defRPr sz="800">
                <a:solidFill>
                  <a:schemeClr val="tx1"/>
                </a:solidFill>
              </a:defRPr>
            </a:lvl1pPr>
            <a:lvl2pPr>
              <a:defRPr sz="800"/>
            </a:lvl2pPr>
            <a:lvl3pPr>
              <a:defRPr sz="800"/>
            </a:lvl3pPr>
            <a:lvl4pPr>
              <a:defRPr sz="800"/>
            </a:lvl4pPr>
            <a:lvl5pPr>
              <a:defRPr sz="800"/>
            </a:lvl5pPr>
          </a:lstStyle>
          <a:p>
            <a:pPr lvl="0"/>
            <a:r>
              <a:rPr lang="nl-NL" noProof="0"/>
              <a:t>Klik om brontekst toe te voegen</a:t>
            </a:r>
          </a:p>
        </p:txBody>
      </p:sp>
      <p:grpSp>
        <p:nvGrpSpPr>
          <p:cNvPr id="13" name="Groep 12">
            <a:extLst>
              <a:ext uri="{FF2B5EF4-FFF2-40B4-BE49-F238E27FC236}">
                <a16:creationId xmlns:a16="http://schemas.microsoft.com/office/drawing/2014/main" id="{39D28042-45AB-4F8C-A0C9-EF684DE5B4DB}"/>
              </a:ext>
            </a:extLst>
          </p:cNvPr>
          <p:cNvGrpSpPr/>
          <p:nvPr userDrawn="1"/>
        </p:nvGrpSpPr>
        <p:grpSpPr>
          <a:xfrm>
            <a:off x="-2463800" y="0"/>
            <a:ext cx="2329217" cy="2718588"/>
            <a:chOff x="-2463800" y="0"/>
            <a:chExt cx="2329217" cy="2718588"/>
          </a:xfrm>
        </p:grpSpPr>
        <p:sp>
          <p:nvSpPr>
            <p:cNvPr id="14" name="Rectangle 106">
              <a:extLst>
                <a:ext uri="{FF2B5EF4-FFF2-40B4-BE49-F238E27FC236}">
                  <a16:creationId xmlns:a16="http://schemas.microsoft.com/office/drawing/2014/main" id="{3FB83E7A-138B-4198-9501-4160394F1F1B}"/>
                </a:ext>
              </a:extLst>
            </p:cNvPr>
            <p:cNvSpPr>
              <a:spLocks noChangeArrowheads="1"/>
            </p:cNvSpPr>
            <p:nvPr userDrawn="1"/>
          </p:nvSpPr>
          <p:spPr bwMode="gray">
            <a:xfrm>
              <a:off x="-2463800" y="0"/>
              <a:ext cx="2329217" cy="2718588"/>
            </a:xfrm>
            <a:prstGeom prst="rect">
              <a:avLst/>
            </a:prstGeom>
            <a:solidFill>
              <a:schemeClr val="bg1">
                <a:lumMod val="95000"/>
              </a:schemeClr>
            </a:solidFill>
            <a:ln>
              <a:noFill/>
            </a:ln>
            <a:effectLst/>
          </p:spPr>
          <p:txBody>
            <a:bodyPr wrap="square" lIns="144000" tIns="144000" rIns="144000" bIns="180000" anchor="t">
              <a:spAutoFit/>
            </a:bodyPr>
            <a:lstStyle/>
            <a:p>
              <a:pPr marL="0" indent="0">
                <a:lnSpc>
                  <a:spcPct val="95000"/>
                </a:lnSpc>
                <a:spcBef>
                  <a:spcPts val="600"/>
                </a:spcBef>
                <a:tabLst>
                  <a:tab pos="1141413" algn="l"/>
                </a:tabLst>
              </a:pPr>
              <a:r>
                <a:rPr lang="nl-NL" altLang="en-US" sz="1100" b="1" spc="-10" baseline="0" noProof="0">
                  <a:solidFill>
                    <a:schemeClr val="tx1"/>
                  </a:solidFill>
                  <a:latin typeface="+mn-lt"/>
                </a:rPr>
                <a:t>Kop, </a:t>
              </a:r>
              <a:r>
                <a:rPr lang="nl-NL" altLang="en-US" sz="1100" b="1" spc="-10" baseline="0" noProof="0" err="1">
                  <a:solidFill>
                    <a:schemeClr val="tx1"/>
                  </a:solidFill>
                  <a:latin typeface="+mn-lt"/>
                </a:rPr>
                <a:t>subkop</a:t>
              </a:r>
              <a:r>
                <a:rPr lang="nl-NL" altLang="en-US" sz="1100" b="1" spc="-10" baseline="0" noProof="0">
                  <a:solidFill>
                    <a:schemeClr val="tx1"/>
                  </a:solidFill>
                  <a:latin typeface="+mn-lt"/>
                </a:rPr>
                <a:t> of </a:t>
              </a:r>
              <a:br>
                <a:rPr lang="nl-NL" altLang="en-US" sz="1100" b="1" spc="-10" baseline="0" noProof="0">
                  <a:solidFill>
                    <a:schemeClr val="tx1"/>
                  </a:solidFill>
                  <a:latin typeface="+mn-lt"/>
                </a:rPr>
              </a:br>
              <a:r>
                <a:rPr lang="nl-NL" altLang="en-US" sz="1100" b="1" spc="-10" baseline="0" noProof="0" err="1">
                  <a:solidFill>
                    <a:schemeClr val="tx1"/>
                  </a:solidFill>
                  <a:latin typeface="+mn-lt"/>
                </a:rPr>
                <a:t>bullets</a:t>
              </a:r>
              <a:r>
                <a:rPr lang="nl-NL" altLang="en-US" sz="1100" b="1" spc="-10" baseline="0" noProof="0">
                  <a:solidFill>
                    <a:schemeClr val="tx1"/>
                  </a:solidFill>
                  <a:latin typeface="+mn-lt"/>
                </a:rPr>
                <a:t> aanmaken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lang="nl-NL" altLang="en-US" sz="1000" spc="-10" baseline="0" noProof="0">
                  <a:solidFill>
                    <a:schemeClr val="tx1"/>
                  </a:solidFill>
                  <a:latin typeface="+mn-lt"/>
                </a:rPr>
                <a:t>Via ‘</a:t>
              </a:r>
              <a:r>
                <a:rPr kumimoji="0" lang="nl-NL" altLang="en-US" sz="1000" b="0" i="0" u="none" strike="noStrike" kern="1200" cap="none" spc="-10" normalizeH="0" baseline="0" noProof="0">
                  <a:ln>
                    <a:noFill/>
                  </a:ln>
                  <a:solidFill>
                    <a:schemeClr val="tx1"/>
                  </a:solidFill>
                  <a:effectLst/>
                  <a:uLnTx/>
                  <a:uFillTx/>
                  <a:latin typeface="Open Sans"/>
                  <a:ea typeface="+mn-ea"/>
                  <a:cs typeface="+mn-cs"/>
                </a:rPr>
                <a:t>Start’ &gt; ‘Alinea’ kun je van tekst een kop, </a:t>
              </a:r>
              <a:r>
                <a:rPr kumimoji="0" lang="nl-NL" altLang="en-US" sz="1000" b="0" i="0" u="none" strike="noStrike" kern="1200" cap="none" spc="-10" normalizeH="0" baseline="0" noProof="0" err="1">
                  <a:ln>
                    <a:noFill/>
                  </a:ln>
                  <a:solidFill>
                    <a:schemeClr val="tx1"/>
                  </a:solidFill>
                  <a:effectLst/>
                  <a:uLnTx/>
                  <a:uFillTx/>
                  <a:latin typeface="Open Sans"/>
                  <a:ea typeface="+mn-ea"/>
                  <a:cs typeface="+mn-cs"/>
                </a:rPr>
                <a:t>subkop</a:t>
              </a:r>
              <a:r>
                <a:rPr kumimoji="0" lang="nl-NL" altLang="en-US" sz="1000" b="0" i="0" u="none" strike="noStrike" kern="1200" cap="none" spc="-10" normalizeH="0" baseline="0" noProof="0">
                  <a:ln>
                    <a:noFill/>
                  </a:ln>
                  <a:solidFill>
                    <a:schemeClr val="tx1"/>
                  </a:solidFill>
                  <a:effectLst/>
                  <a:uLnTx/>
                  <a:uFillTx/>
                  <a:latin typeface="Open Sans"/>
                  <a:ea typeface="+mn-ea"/>
                  <a:cs typeface="+mn-cs"/>
                </a:rPr>
                <a:t> of </a:t>
              </a:r>
              <a:r>
                <a:rPr kumimoji="0" lang="nl-NL" altLang="en-US" sz="1000" b="0" i="0" u="none" strike="noStrike" kern="1200" cap="none" spc="-10" normalizeH="0" baseline="0" noProof="0" err="1">
                  <a:ln>
                    <a:noFill/>
                  </a:ln>
                  <a:solidFill>
                    <a:schemeClr val="tx1"/>
                  </a:solidFill>
                  <a:effectLst/>
                  <a:uLnTx/>
                  <a:uFillTx/>
                  <a:latin typeface="Open Sans"/>
                  <a:ea typeface="+mn-ea"/>
                  <a:cs typeface="+mn-cs"/>
                </a:rPr>
                <a:t>bullets</a:t>
              </a:r>
              <a:r>
                <a:rPr kumimoji="0" lang="nl-NL" altLang="en-US" sz="1000" b="0" i="0" u="none" strike="noStrike" kern="1200" cap="none" spc="-10" normalizeH="0" baseline="0" noProof="0">
                  <a:ln>
                    <a:noFill/>
                  </a:ln>
                  <a:solidFill>
                    <a:schemeClr val="tx1"/>
                  </a:solidFill>
                  <a:effectLst/>
                  <a:uLnTx/>
                  <a:uFillTx/>
                  <a:latin typeface="Open Sans"/>
                  <a:ea typeface="+mn-ea"/>
                  <a:cs typeface="+mn-cs"/>
                </a:rPr>
                <a:t> maken in de juiste huisstijl</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Ga voor de tekst staan die je wilt aanpassen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Met het pijltje naar links, verlaag je het niveau. Met het pijltje naar </a:t>
              </a:r>
              <a:r>
                <a:rPr lang="nl-NL" altLang="en-US" sz="1000" spc="-10" baseline="0" noProof="0">
                  <a:solidFill>
                    <a:schemeClr val="tx1"/>
                  </a:solidFill>
                  <a:latin typeface="+mn-lt"/>
                </a:rPr>
                <a:t>rechts, verhoog je het niveau</a:t>
              </a:r>
            </a:p>
          </p:txBody>
        </p:sp>
        <p:grpSp>
          <p:nvGrpSpPr>
            <p:cNvPr id="18" name="Group 22">
              <a:extLst>
                <a:ext uri="{FF2B5EF4-FFF2-40B4-BE49-F238E27FC236}">
                  <a16:creationId xmlns:a16="http://schemas.microsoft.com/office/drawing/2014/main" id="{4B9181B1-0FC2-43EA-A5E5-7F2684792BD0}"/>
                </a:ext>
              </a:extLst>
            </p:cNvPr>
            <p:cNvGrpSpPr/>
            <p:nvPr userDrawn="1"/>
          </p:nvGrpSpPr>
          <p:grpSpPr>
            <a:xfrm>
              <a:off x="-2318863" y="1050055"/>
              <a:ext cx="2044800" cy="534731"/>
              <a:chOff x="-2108199" y="3333735"/>
              <a:chExt cx="2314576" cy="605280"/>
            </a:xfrm>
          </p:grpSpPr>
          <p:grpSp>
            <p:nvGrpSpPr>
              <p:cNvPr id="19" name="Group 9">
                <a:extLst>
                  <a:ext uri="{FF2B5EF4-FFF2-40B4-BE49-F238E27FC236}">
                    <a16:creationId xmlns:a16="http://schemas.microsoft.com/office/drawing/2014/main" id="{41B5B16A-7983-4922-B06F-1B9FB8222C3A}"/>
                  </a:ext>
                </a:extLst>
              </p:cNvPr>
              <p:cNvGrpSpPr/>
              <p:nvPr userDrawn="1"/>
            </p:nvGrpSpPr>
            <p:grpSpPr>
              <a:xfrm>
                <a:off x="-2108199" y="3333735"/>
                <a:ext cx="2314576" cy="605280"/>
                <a:chOff x="-1062434" y="2679700"/>
                <a:chExt cx="2314576" cy="605280"/>
              </a:xfrm>
            </p:grpSpPr>
            <p:pic>
              <p:nvPicPr>
                <p:cNvPr id="25" name="Picture 5">
                  <a:extLst>
                    <a:ext uri="{FF2B5EF4-FFF2-40B4-BE49-F238E27FC236}">
                      <a16:creationId xmlns:a16="http://schemas.microsoft.com/office/drawing/2014/main" id="{6F924BE0-7547-4ADB-B5C8-6B1AD42860BB}"/>
                    </a:ext>
                  </a:extLst>
                </p:cNvPr>
                <p:cNvPicPr>
                  <a:picLocks noChangeAspect="1"/>
                </p:cNvPicPr>
                <p:nvPr userDrawn="1"/>
              </p:nvPicPr>
              <p:blipFill rotWithShape="1">
                <a:blip r:embed="rId2"/>
                <a:srcRect l="29631" t="6122" r="51385" b="84783"/>
                <a:stretch/>
              </p:blipFill>
              <p:spPr>
                <a:xfrm>
                  <a:off x="-1062434" y="2679700"/>
                  <a:ext cx="2314576" cy="605280"/>
                </a:xfrm>
                <a:prstGeom prst="rect">
                  <a:avLst/>
                </a:prstGeom>
                <a:noFill/>
                <a:ln>
                  <a:noFill/>
                </a:ln>
                <a:effectLst>
                  <a:outerShdw blurRad="63500" sx="102000" sy="102000" algn="ctr" rotWithShape="0">
                    <a:prstClr val="black">
                      <a:alpha val="40000"/>
                    </a:prstClr>
                  </a:outerShdw>
                </a:effectLst>
              </p:spPr>
            </p:pic>
            <p:sp>
              <p:nvSpPr>
                <p:cNvPr id="26" name="Rectangle 21">
                  <a:extLst>
                    <a:ext uri="{FF2B5EF4-FFF2-40B4-BE49-F238E27FC236}">
                      <a16:creationId xmlns:a16="http://schemas.microsoft.com/office/drawing/2014/main" id="{65EA48B2-4247-424F-AA38-1B9E1BF2236D}"/>
                    </a:ext>
                  </a:extLst>
                </p:cNvPr>
                <p:cNvSpPr/>
                <p:nvPr userDrawn="1"/>
              </p:nvSpPr>
              <p:spPr bwMode="gray">
                <a:xfrm>
                  <a:off x="-518929" y="2752725"/>
                  <a:ext cx="305212" cy="140494"/>
                </a:xfrm>
                <a:prstGeom prst="rect">
                  <a:avLst/>
                </a:prstGeom>
                <a:solidFill>
                  <a:srgbClr val="92D050">
                    <a:alpha val="30000"/>
                  </a:srgbClr>
                </a:solidFill>
                <a:ln w="63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err="1">
                    <a:solidFill>
                      <a:schemeClr val="tx1"/>
                    </a:solidFill>
                  </a:endParaRPr>
                </a:p>
              </p:txBody>
            </p:sp>
          </p:grpSp>
          <p:sp>
            <p:nvSpPr>
              <p:cNvPr id="24" name="Graphic 19" descr="Close with solid fill">
                <a:extLst>
                  <a:ext uri="{FF2B5EF4-FFF2-40B4-BE49-F238E27FC236}">
                    <a16:creationId xmlns:a16="http://schemas.microsoft.com/office/drawing/2014/main" id="{9CB9F003-E90D-4944-83B7-1D24E4D23F35}"/>
                  </a:ext>
                </a:extLst>
              </p:cNvPr>
              <p:cNvSpPr/>
              <p:nvPr userDrawn="1"/>
            </p:nvSpPr>
            <p:spPr>
              <a:xfrm>
                <a:off x="-2079108" y="3406854"/>
                <a:ext cx="140400" cy="140400"/>
              </a:xfrm>
              <a:custGeom>
                <a:avLst/>
                <a:gdLst>
                  <a:gd name="connsiteX0" fmla="*/ 674370 w 674370"/>
                  <a:gd name="connsiteY0" fmla="*/ 80963 h 674370"/>
                  <a:gd name="connsiteX1" fmla="*/ 593408 w 674370"/>
                  <a:gd name="connsiteY1" fmla="*/ 0 h 674370"/>
                  <a:gd name="connsiteX2" fmla="*/ 337185 w 674370"/>
                  <a:gd name="connsiteY2" fmla="*/ 256223 h 674370"/>
                  <a:gd name="connsiteX3" fmla="*/ 80963 w 674370"/>
                  <a:gd name="connsiteY3" fmla="*/ 0 h 674370"/>
                  <a:gd name="connsiteX4" fmla="*/ 0 w 674370"/>
                  <a:gd name="connsiteY4" fmla="*/ 80963 h 674370"/>
                  <a:gd name="connsiteX5" fmla="*/ 256223 w 674370"/>
                  <a:gd name="connsiteY5" fmla="*/ 337185 h 674370"/>
                  <a:gd name="connsiteX6" fmla="*/ 0 w 674370"/>
                  <a:gd name="connsiteY6" fmla="*/ 593408 h 674370"/>
                  <a:gd name="connsiteX7" fmla="*/ 80963 w 674370"/>
                  <a:gd name="connsiteY7" fmla="*/ 674370 h 674370"/>
                  <a:gd name="connsiteX8" fmla="*/ 337185 w 674370"/>
                  <a:gd name="connsiteY8" fmla="*/ 418148 h 674370"/>
                  <a:gd name="connsiteX9" fmla="*/ 593408 w 674370"/>
                  <a:gd name="connsiteY9" fmla="*/ 674370 h 674370"/>
                  <a:gd name="connsiteX10" fmla="*/ 674370 w 674370"/>
                  <a:gd name="connsiteY10" fmla="*/ 593408 h 674370"/>
                  <a:gd name="connsiteX11" fmla="*/ 418148 w 674370"/>
                  <a:gd name="connsiteY11" fmla="*/ 337185 h 67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4370" h="674370">
                    <a:moveTo>
                      <a:pt x="674370" y="80963"/>
                    </a:moveTo>
                    <a:lnTo>
                      <a:pt x="593408" y="0"/>
                    </a:lnTo>
                    <a:lnTo>
                      <a:pt x="337185" y="256223"/>
                    </a:lnTo>
                    <a:lnTo>
                      <a:pt x="80963" y="0"/>
                    </a:lnTo>
                    <a:lnTo>
                      <a:pt x="0" y="80963"/>
                    </a:lnTo>
                    <a:lnTo>
                      <a:pt x="256223" y="337185"/>
                    </a:lnTo>
                    <a:lnTo>
                      <a:pt x="0" y="593408"/>
                    </a:lnTo>
                    <a:lnTo>
                      <a:pt x="80963" y="674370"/>
                    </a:lnTo>
                    <a:lnTo>
                      <a:pt x="337185" y="418148"/>
                    </a:lnTo>
                    <a:lnTo>
                      <a:pt x="593408" y="674370"/>
                    </a:lnTo>
                    <a:lnTo>
                      <a:pt x="674370" y="593408"/>
                    </a:lnTo>
                    <a:lnTo>
                      <a:pt x="418148" y="337185"/>
                    </a:lnTo>
                    <a:close/>
                  </a:path>
                </a:pathLst>
              </a:custGeom>
              <a:solidFill>
                <a:srgbClr val="FF0000">
                  <a:alpha val="30000"/>
                </a:srgbClr>
              </a:solidFill>
              <a:ln w="6350" cap="flat">
                <a:solidFill>
                  <a:srgbClr val="FF0000"/>
                </a:solidFill>
                <a:prstDash val="solid"/>
                <a:miter/>
              </a:ln>
            </p:spPr>
            <p:txBody>
              <a:bodyPr rtlCol="0" anchor="ctr"/>
              <a:lstStyle/>
              <a:p>
                <a:endParaRPr lang="nl-NL">
                  <a:solidFill>
                    <a:schemeClr val="tx1"/>
                  </a:solidFill>
                </a:endParaRPr>
              </a:p>
            </p:txBody>
          </p:sp>
        </p:grpSp>
      </p:grpSp>
      <p:sp>
        <p:nvSpPr>
          <p:cNvPr id="3" name="Slide Number Placeholder 2">
            <a:extLst>
              <a:ext uri="{FF2B5EF4-FFF2-40B4-BE49-F238E27FC236}">
                <a16:creationId xmlns:a16="http://schemas.microsoft.com/office/drawing/2014/main" id="{0DDE9399-B94D-49BE-87E3-76B5B785CBDA}"/>
              </a:ext>
            </a:extLst>
          </p:cNvPr>
          <p:cNvSpPr>
            <a:spLocks noGrp="1"/>
          </p:cNvSpPr>
          <p:nvPr>
            <p:ph type="sldNum" sz="quarter" idx="19"/>
          </p:nvPr>
        </p:nvSpPr>
        <p:spPr/>
        <p:txBody>
          <a:bodyPr/>
          <a:lstStyle/>
          <a:p>
            <a:fld id="{5A195573-6125-40C3-AA0C-3AC6CFB9F86B}" type="slidenum">
              <a:rPr lang="en-US" smtClean="0"/>
              <a:pPr/>
              <a:t>‹nr.›</a:t>
            </a:fld>
            <a:endParaRPr lang="en-US"/>
          </a:p>
        </p:txBody>
      </p:sp>
    </p:spTree>
    <p:extLst>
      <p:ext uri="{BB962C8B-B14F-4D97-AF65-F5344CB8AC3E}">
        <p14:creationId xmlns:p14="http://schemas.microsoft.com/office/powerpoint/2010/main" val="6807275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Inhoud met grafiek link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619125" y="457495"/>
            <a:ext cx="10975975" cy="659242"/>
          </a:xfrm>
        </p:spPr>
        <p:txBody>
          <a:bodyPr>
            <a:noAutofit/>
          </a:bodyPr>
          <a:lstStyle>
            <a:lvl1pPr>
              <a:defRPr/>
            </a:lvl1pPr>
          </a:lstStyle>
          <a:p>
            <a:r>
              <a:rPr lang="nl-NL" noProof="0"/>
              <a:t>Klik om titel toe te voegen</a:t>
            </a:r>
          </a:p>
        </p:txBody>
      </p:sp>
      <p:sp>
        <p:nvSpPr>
          <p:cNvPr id="6" name="Chart Placeholder 5">
            <a:extLst>
              <a:ext uri="{FF2B5EF4-FFF2-40B4-BE49-F238E27FC236}">
                <a16:creationId xmlns:a16="http://schemas.microsoft.com/office/drawing/2014/main" id="{AF2C0AF9-9479-4176-A7DB-2B958BF52B55}"/>
              </a:ext>
            </a:extLst>
          </p:cNvPr>
          <p:cNvSpPr>
            <a:spLocks noGrp="1"/>
          </p:cNvSpPr>
          <p:nvPr>
            <p:ph type="chart" sz="quarter" idx="12" hasCustomPrompt="1"/>
          </p:nvPr>
        </p:nvSpPr>
        <p:spPr>
          <a:xfrm>
            <a:off x="619125" y="1476375"/>
            <a:ext cx="5330824" cy="4320000"/>
          </a:xfrm>
        </p:spPr>
        <p:txBody>
          <a:bodyPr tIns="0" anchor="ctr" anchorCtr="1"/>
          <a:lstStyle>
            <a:lvl1pPr algn="l">
              <a:spcBef>
                <a:spcPts val="0"/>
              </a:spcBef>
              <a:defRPr sz="1200">
                <a:solidFill>
                  <a:schemeClr val="tx1"/>
                </a:solidFill>
              </a:defRPr>
            </a:lvl1pPr>
          </a:lstStyle>
          <a:p>
            <a:r>
              <a:rPr lang="nl-NL" noProof="0"/>
              <a:t>Klik op icoon om</a:t>
            </a:r>
            <a:br>
              <a:rPr lang="nl-NL" noProof="0"/>
            </a:br>
            <a:r>
              <a:rPr lang="nl-NL" noProof="0"/>
              <a:t>grafiek toe te voegen</a:t>
            </a:r>
          </a:p>
        </p:txBody>
      </p:sp>
      <p:sp>
        <p:nvSpPr>
          <p:cNvPr id="8" name="Text Placeholder 12">
            <a:extLst>
              <a:ext uri="{FF2B5EF4-FFF2-40B4-BE49-F238E27FC236}">
                <a16:creationId xmlns:a16="http://schemas.microsoft.com/office/drawing/2014/main" id="{4D3B61F8-A508-4E1F-AB2C-57AEA9320D93}"/>
              </a:ext>
            </a:extLst>
          </p:cNvPr>
          <p:cNvSpPr>
            <a:spLocks noGrp="1"/>
          </p:cNvSpPr>
          <p:nvPr>
            <p:ph type="body" sz="quarter" idx="10" hasCustomPrompt="1"/>
          </p:nvPr>
        </p:nvSpPr>
        <p:spPr>
          <a:xfrm>
            <a:off x="6264275" y="1476374"/>
            <a:ext cx="5330825" cy="4320000"/>
          </a:xfrm>
        </p:spPr>
        <p:txBody>
          <a:bodyPr tIns="36000">
            <a:noAutofit/>
          </a:bodyPr>
          <a:lstStyle>
            <a:lvl1pPr>
              <a:lnSpc>
                <a:spcPct val="90000"/>
              </a:lnSpc>
              <a:spcBef>
                <a:spcPts val="0"/>
              </a:spcBef>
              <a:spcAft>
                <a:spcPts val="0"/>
              </a:spcAft>
              <a:defRPr sz="1800" b="1">
                <a:solidFill>
                  <a:schemeClr val="tx2"/>
                </a:solidFill>
              </a:defRPr>
            </a:lvl1pPr>
            <a:lvl2pPr marL="0" indent="0">
              <a:lnSpc>
                <a:spcPct val="90000"/>
              </a:lnSpc>
              <a:spcBef>
                <a:spcPts val="0"/>
              </a:spcBef>
              <a:spcAft>
                <a:spcPts val="0"/>
              </a:spcAft>
              <a:buNone/>
              <a:defRPr sz="1800">
                <a:solidFill>
                  <a:schemeClr val="bg2"/>
                </a:solidFill>
              </a:defRPr>
            </a:lvl2pPr>
            <a:lvl3pPr marL="0" indent="0">
              <a:lnSpc>
                <a:spcPct val="90000"/>
              </a:lnSpc>
              <a:spcBef>
                <a:spcPts val="0"/>
              </a:spcBef>
              <a:spcAft>
                <a:spcPts val="0"/>
              </a:spcAft>
              <a:buNone/>
              <a:defRPr sz="1800">
                <a:solidFill>
                  <a:schemeClr val="tx1"/>
                </a:solidFill>
              </a:defRPr>
            </a:lvl3pPr>
            <a:lvl4pPr marL="180975" indent="-180975">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4pPr>
            <a:lvl5pPr marL="36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5pPr>
            <a:lvl6pPr marL="54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6pPr>
            <a:lvl7pPr marL="72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7pPr>
            <a:lvl8pPr marL="90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8pPr>
            <a:lvl9pPr marL="108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9pPr>
          </a:lstStyle>
          <a:p>
            <a:pPr lvl="0"/>
            <a:r>
              <a:rPr lang="nl-NL" noProof="0"/>
              <a:t>Klik om kop toe te voegen</a:t>
            </a:r>
          </a:p>
          <a:p>
            <a:pPr lvl="1"/>
            <a:r>
              <a:rPr lang="nl-NL" noProof="0" err="1"/>
              <a:t>Subkop</a:t>
            </a:r>
            <a:endParaRPr lang="nl-NL" noProof="0"/>
          </a:p>
          <a:p>
            <a:pPr lvl="2"/>
            <a:r>
              <a:rPr lang="nl-NL" noProof="0"/>
              <a:t>Body tekst </a:t>
            </a:r>
          </a:p>
          <a:p>
            <a:pPr lvl="3"/>
            <a:r>
              <a:rPr lang="nl-NL" noProof="0" err="1"/>
              <a:t>Bullet</a:t>
            </a:r>
            <a:r>
              <a:rPr lang="nl-NL" noProof="0"/>
              <a:t> niveau 1</a:t>
            </a:r>
          </a:p>
          <a:p>
            <a:pPr lvl="4"/>
            <a:r>
              <a:rPr lang="nl-NL" noProof="0" err="1"/>
              <a:t>Bullet</a:t>
            </a:r>
            <a:r>
              <a:rPr lang="nl-NL" noProof="0"/>
              <a:t> niveau 2</a:t>
            </a:r>
          </a:p>
          <a:p>
            <a:pPr lvl="5"/>
            <a:r>
              <a:rPr lang="nl-NL" noProof="0" err="1"/>
              <a:t>Bullet</a:t>
            </a:r>
            <a:r>
              <a:rPr lang="nl-NL" noProof="0"/>
              <a:t> niveau 3</a:t>
            </a:r>
          </a:p>
          <a:p>
            <a:pPr lvl="6"/>
            <a:r>
              <a:rPr lang="nl-NL" noProof="0" err="1"/>
              <a:t>Bullet</a:t>
            </a:r>
            <a:r>
              <a:rPr lang="nl-NL" noProof="0"/>
              <a:t> niveau 4</a:t>
            </a:r>
          </a:p>
          <a:p>
            <a:pPr lvl="7"/>
            <a:r>
              <a:rPr lang="nl-NL" noProof="0" err="1"/>
              <a:t>Bullet</a:t>
            </a:r>
            <a:r>
              <a:rPr lang="nl-NL" noProof="0"/>
              <a:t> niveau 5</a:t>
            </a:r>
          </a:p>
          <a:p>
            <a:pPr lvl="8"/>
            <a:r>
              <a:rPr lang="nl-NL" noProof="0" err="1"/>
              <a:t>Bullet</a:t>
            </a:r>
            <a:r>
              <a:rPr lang="nl-NL" noProof="0"/>
              <a:t> niveau 6</a:t>
            </a:r>
          </a:p>
        </p:txBody>
      </p:sp>
      <p:sp>
        <p:nvSpPr>
          <p:cNvPr id="11" name="Text Placeholder 3">
            <a:extLst>
              <a:ext uri="{FF2B5EF4-FFF2-40B4-BE49-F238E27FC236}">
                <a16:creationId xmlns:a16="http://schemas.microsoft.com/office/drawing/2014/main" id="{3970DEE3-03AB-4155-86AF-0AFDC23EC764}"/>
              </a:ext>
            </a:extLst>
          </p:cNvPr>
          <p:cNvSpPr>
            <a:spLocks noGrp="1"/>
          </p:cNvSpPr>
          <p:nvPr>
            <p:ph type="body" sz="quarter" idx="17" hasCustomPrompt="1"/>
          </p:nvPr>
        </p:nvSpPr>
        <p:spPr>
          <a:xfrm>
            <a:off x="755650" y="5600928"/>
            <a:ext cx="2803338" cy="195447"/>
          </a:xfrm>
        </p:spPr>
        <p:txBody>
          <a:bodyPr lIns="0" rIns="0"/>
          <a:lstStyle>
            <a:lvl1pPr>
              <a:defRPr sz="800">
                <a:solidFill>
                  <a:schemeClr val="tx1"/>
                </a:solidFill>
              </a:defRPr>
            </a:lvl1pPr>
            <a:lvl2pPr>
              <a:defRPr sz="800"/>
            </a:lvl2pPr>
            <a:lvl3pPr>
              <a:defRPr sz="800"/>
            </a:lvl3pPr>
            <a:lvl4pPr>
              <a:defRPr sz="800"/>
            </a:lvl4pPr>
            <a:lvl5pPr>
              <a:defRPr sz="800"/>
            </a:lvl5pPr>
          </a:lstStyle>
          <a:p>
            <a:pPr lvl="0"/>
            <a:r>
              <a:rPr lang="nl-NL" noProof="0"/>
              <a:t>Klik om brontekst toe te voegen</a:t>
            </a:r>
          </a:p>
        </p:txBody>
      </p:sp>
      <p:grpSp>
        <p:nvGrpSpPr>
          <p:cNvPr id="13" name="Groep 12">
            <a:extLst>
              <a:ext uri="{FF2B5EF4-FFF2-40B4-BE49-F238E27FC236}">
                <a16:creationId xmlns:a16="http://schemas.microsoft.com/office/drawing/2014/main" id="{59203073-DE59-416A-AA44-7F372A9FDBB1}"/>
              </a:ext>
            </a:extLst>
          </p:cNvPr>
          <p:cNvGrpSpPr/>
          <p:nvPr userDrawn="1"/>
        </p:nvGrpSpPr>
        <p:grpSpPr>
          <a:xfrm>
            <a:off x="-2463800" y="0"/>
            <a:ext cx="2329217" cy="2718588"/>
            <a:chOff x="-2463800" y="0"/>
            <a:chExt cx="2329217" cy="2718588"/>
          </a:xfrm>
        </p:grpSpPr>
        <p:sp>
          <p:nvSpPr>
            <p:cNvPr id="14" name="Rectangle 106">
              <a:extLst>
                <a:ext uri="{FF2B5EF4-FFF2-40B4-BE49-F238E27FC236}">
                  <a16:creationId xmlns:a16="http://schemas.microsoft.com/office/drawing/2014/main" id="{F5FFBB0E-E7AA-4195-BFDA-AD4AAE8AF179}"/>
                </a:ext>
              </a:extLst>
            </p:cNvPr>
            <p:cNvSpPr>
              <a:spLocks noChangeArrowheads="1"/>
            </p:cNvSpPr>
            <p:nvPr userDrawn="1"/>
          </p:nvSpPr>
          <p:spPr bwMode="gray">
            <a:xfrm>
              <a:off x="-2463800" y="0"/>
              <a:ext cx="2329217" cy="2718588"/>
            </a:xfrm>
            <a:prstGeom prst="rect">
              <a:avLst/>
            </a:prstGeom>
            <a:solidFill>
              <a:schemeClr val="bg1">
                <a:lumMod val="95000"/>
              </a:schemeClr>
            </a:solidFill>
            <a:ln>
              <a:noFill/>
            </a:ln>
            <a:effectLst/>
          </p:spPr>
          <p:txBody>
            <a:bodyPr wrap="square" lIns="144000" tIns="144000" rIns="144000" bIns="180000" anchor="t">
              <a:spAutoFit/>
            </a:bodyPr>
            <a:lstStyle/>
            <a:p>
              <a:pPr marL="0" indent="0">
                <a:lnSpc>
                  <a:spcPct val="95000"/>
                </a:lnSpc>
                <a:spcBef>
                  <a:spcPts val="600"/>
                </a:spcBef>
                <a:tabLst>
                  <a:tab pos="1141413" algn="l"/>
                </a:tabLst>
              </a:pPr>
              <a:r>
                <a:rPr lang="nl-NL" altLang="en-US" sz="1100" b="1" spc="-10" baseline="0" noProof="0">
                  <a:solidFill>
                    <a:schemeClr val="tx1"/>
                  </a:solidFill>
                  <a:latin typeface="+mn-lt"/>
                </a:rPr>
                <a:t>Kop, </a:t>
              </a:r>
              <a:r>
                <a:rPr lang="nl-NL" altLang="en-US" sz="1100" b="1" spc="-10" baseline="0" noProof="0" err="1">
                  <a:solidFill>
                    <a:schemeClr val="tx1"/>
                  </a:solidFill>
                  <a:latin typeface="+mn-lt"/>
                </a:rPr>
                <a:t>subkop</a:t>
              </a:r>
              <a:r>
                <a:rPr lang="nl-NL" altLang="en-US" sz="1100" b="1" spc="-10" baseline="0" noProof="0">
                  <a:solidFill>
                    <a:schemeClr val="tx1"/>
                  </a:solidFill>
                  <a:latin typeface="+mn-lt"/>
                </a:rPr>
                <a:t> of </a:t>
              </a:r>
              <a:br>
                <a:rPr lang="nl-NL" altLang="en-US" sz="1100" b="1" spc="-10" baseline="0" noProof="0">
                  <a:solidFill>
                    <a:schemeClr val="tx1"/>
                  </a:solidFill>
                  <a:latin typeface="+mn-lt"/>
                </a:rPr>
              </a:br>
              <a:r>
                <a:rPr lang="nl-NL" altLang="en-US" sz="1100" b="1" spc="-10" baseline="0" noProof="0" err="1">
                  <a:solidFill>
                    <a:schemeClr val="tx1"/>
                  </a:solidFill>
                  <a:latin typeface="+mn-lt"/>
                </a:rPr>
                <a:t>bullets</a:t>
              </a:r>
              <a:r>
                <a:rPr lang="nl-NL" altLang="en-US" sz="1100" b="1" spc="-10" baseline="0" noProof="0">
                  <a:solidFill>
                    <a:schemeClr val="tx1"/>
                  </a:solidFill>
                  <a:latin typeface="+mn-lt"/>
                </a:rPr>
                <a:t> aanmaken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lang="nl-NL" altLang="en-US" sz="1000" spc="-10" baseline="0" noProof="0">
                  <a:solidFill>
                    <a:schemeClr val="tx1"/>
                  </a:solidFill>
                  <a:latin typeface="+mn-lt"/>
                </a:rPr>
                <a:t>Via ‘</a:t>
              </a:r>
              <a:r>
                <a:rPr kumimoji="0" lang="nl-NL" altLang="en-US" sz="1000" b="0" i="0" u="none" strike="noStrike" kern="1200" cap="none" spc="-10" normalizeH="0" baseline="0" noProof="0">
                  <a:ln>
                    <a:noFill/>
                  </a:ln>
                  <a:solidFill>
                    <a:schemeClr val="tx1"/>
                  </a:solidFill>
                  <a:effectLst/>
                  <a:uLnTx/>
                  <a:uFillTx/>
                  <a:latin typeface="Open Sans"/>
                  <a:ea typeface="+mn-ea"/>
                  <a:cs typeface="+mn-cs"/>
                </a:rPr>
                <a:t>Start’ &gt; ‘Alinea’ kun je van tekst een kop, </a:t>
              </a:r>
              <a:r>
                <a:rPr kumimoji="0" lang="nl-NL" altLang="en-US" sz="1000" b="0" i="0" u="none" strike="noStrike" kern="1200" cap="none" spc="-10" normalizeH="0" baseline="0" noProof="0" err="1">
                  <a:ln>
                    <a:noFill/>
                  </a:ln>
                  <a:solidFill>
                    <a:schemeClr val="tx1"/>
                  </a:solidFill>
                  <a:effectLst/>
                  <a:uLnTx/>
                  <a:uFillTx/>
                  <a:latin typeface="Open Sans"/>
                  <a:ea typeface="+mn-ea"/>
                  <a:cs typeface="+mn-cs"/>
                </a:rPr>
                <a:t>subkop</a:t>
              </a:r>
              <a:r>
                <a:rPr kumimoji="0" lang="nl-NL" altLang="en-US" sz="1000" b="0" i="0" u="none" strike="noStrike" kern="1200" cap="none" spc="-10" normalizeH="0" baseline="0" noProof="0">
                  <a:ln>
                    <a:noFill/>
                  </a:ln>
                  <a:solidFill>
                    <a:schemeClr val="tx1"/>
                  </a:solidFill>
                  <a:effectLst/>
                  <a:uLnTx/>
                  <a:uFillTx/>
                  <a:latin typeface="Open Sans"/>
                  <a:ea typeface="+mn-ea"/>
                  <a:cs typeface="+mn-cs"/>
                </a:rPr>
                <a:t> of </a:t>
              </a:r>
              <a:r>
                <a:rPr kumimoji="0" lang="nl-NL" altLang="en-US" sz="1000" b="0" i="0" u="none" strike="noStrike" kern="1200" cap="none" spc="-10" normalizeH="0" baseline="0" noProof="0" err="1">
                  <a:ln>
                    <a:noFill/>
                  </a:ln>
                  <a:solidFill>
                    <a:schemeClr val="tx1"/>
                  </a:solidFill>
                  <a:effectLst/>
                  <a:uLnTx/>
                  <a:uFillTx/>
                  <a:latin typeface="Open Sans"/>
                  <a:ea typeface="+mn-ea"/>
                  <a:cs typeface="+mn-cs"/>
                </a:rPr>
                <a:t>bullets</a:t>
              </a:r>
              <a:r>
                <a:rPr kumimoji="0" lang="nl-NL" altLang="en-US" sz="1000" b="0" i="0" u="none" strike="noStrike" kern="1200" cap="none" spc="-10" normalizeH="0" baseline="0" noProof="0">
                  <a:ln>
                    <a:noFill/>
                  </a:ln>
                  <a:solidFill>
                    <a:schemeClr val="tx1"/>
                  </a:solidFill>
                  <a:effectLst/>
                  <a:uLnTx/>
                  <a:uFillTx/>
                  <a:latin typeface="Open Sans"/>
                  <a:ea typeface="+mn-ea"/>
                  <a:cs typeface="+mn-cs"/>
                </a:rPr>
                <a:t> maken in de juiste huisstijl</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Ga voor de tekst staan die je wilt aanpassen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Met het pijltje naar links, verlaag je het niveau. Met het pijltje naar </a:t>
              </a:r>
              <a:r>
                <a:rPr lang="nl-NL" altLang="en-US" sz="1000" spc="-10" baseline="0" noProof="0">
                  <a:solidFill>
                    <a:schemeClr val="tx1"/>
                  </a:solidFill>
                  <a:latin typeface="+mn-lt"/>
                </a:rPr>
                <a:t>rechts, verhoog je het niveau</a:t>
              </a:r>
            </a:p>
          </p:txBody>
        </p:sp>
        <p:grpSp>
          <p:nvGrpSpPr>
            <p:cNvPr id="15" name="Group 22">
              <a:extLst>
                <a:ext uri="{FF2B5EF4-FFF2-40B4-BE49-F238E27FC236}">
                  <a16:creationId xmlns:a16="http://schemas.microsoft.com/office/drawing/2014/main" id="{D1B56FAE-4A4A-4024-A4A6-138655FC3BEA}"/>
                </a:ext>
              </a:extLst>
            </p:cNvPr>
            <p:cNvGrpSpPr/>
            <p:nvPr userDrawn="1"/>
          </p:nvGrpSpPr>
          <p:grpSpPr>
            <a:xfrm>
              <a:off x="-2318863" y="1050055"/>
              <a:ext cx="2044800" cy="534731"/>
              <a:chOff x="-2108199" y="3333735"/>
              <a:chExt cx="2314576" cy="605280"/>
            </a:xfrm>
          </p:grpSpPr>
          <p:grpSp>
            <p:nvGrpSpPr>
              <p:cNvPr id="16" name="Group 9">
                <a:extLst>
                  <a:ext uri="{FF2B5EF4-FFF2-40B4-BE49-F238E27FC236}">
                    <a16:creationId xmlns:a16="http://schemas.microsoft.com/office/drawing/2014/main" id="{4445C993-2037-441B-9505-E53F3662739F}"/>
                  </a:ext>
                </a:extLst>
              </p:cNvPr>
              <p:cNvGrpSpPr/>
              <p:nvPr userDrawn="1"/>
            </p:nvGrpSpPr>
            <p:grpSpPr>
              <a:xfrm>
                <a:off x="-2108199" y="3333735"/>
                <a:ext cx="2314576" cy="605280"/>
                <a:chOff x="-1062434" y="2679700"/>
                <a:chExt cx="2314576" cy="605280"/>
              </a:xfrm>
            </p:grpSpPr>
            <p:pic>
              <p:nvPicPr>
                <p:cNvPr id="18" name="Picture 5">
                  <a:extLst>
                    <a:ext uri="{FF2B5EF4-FFF2-40B4-BE49-F238E27FC236}">
                      <a16:creationId xmlns:a16="http://schemas.microsoft.com/office/drawing/2014/main" id="{883BEEDD-CF51-4837-AC93-782143669D62}"/>
                    </a:ext>
                  </a:extLst>
                </p:cNvPr>
                <p:cNvPicPr>
                  <a:picLocks noChangeAspect="1"/>
                </p:cNvPicPr>
                <p:nvPr userDrawn="1"/>
              </p:nvPicPr>
              <p:blipFill rotWithShape="1">
                <a:blip r:embed="rId2"/>
                <a:srcRect l="29631" t="6122" r="51385" b="84783"/>
                <a:stretch/>
              </p:blipFill>
              <p:spPr>
                <a:xfrm>
                  <a:off x="-1062434" y="2679700"/>
                  <a:ext cx="2314576" cy="605280"/>
                </a:xfrm>
                <a:prstGeom prst="rect">
                  <a:avLst/>
                </a:prstGeom>
                <a:noFill/>
                <a:ln>
                  <a:noFill/>
                </a:ln>
                <a:effectLst>
                  <a:outerShdw blurRad="63500" sx="102000" sy="102000" algn="ctr" rotWithShape="0">
                    <a:prstClr val="black">
                      <a:alpha val="40000"/>
                    </a:prstClr>
                  </a:outerShdw>
                </a:effectLst>
              </p:spPr>
            </p:pic>
            <p:sp>
              <p:nvSpPr>
                <p:cNvPr id="19" name="Rectangle 21">
                  <a:extLst>
                    <a:ext uri="{FF2B5EF4-FFF2-40B4-BE49-F238E27FC236}">
                      <a16:creationId xmlns:a16="http://schemas.microsoft.com/office/drawing/2014/main" id="{EEB4948F-4504-49F1-AE4F-FDEE036985B4}"/>
                    </a:ext>
                  </a:extLst>
                </p:cNvPr>
                <p:cNvSpPr/>
                <p:nvPr userDrawn="1"/>
              </p:nvSpPr>
              <p:spPr bwMode="gray">
                <a:xfrm>
                  <a:off x="-518929" y="2752725"/>
                  <a:ext cx="305212" cy="140494"/>
                </a:xfrm>
                <a:prstGeom prst="rect">
                  <a:avLst/>
                </a:prstGeom>
                <a:solidFill>
                  <a:srgbClr val="92D050">
                    <a:alpha val="30000"/>
                  </a:srgbClr>
                </a:solidFill>
                <a:ln w="63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err="1">
                    <a:solidFill>
                      <a:schemeClr val="tx1"/>
                    </a:solidFill>
                  </a:endParaRPr>
                </a:p>
              </p:txBody>
            </p:sp>
          </p:grpSp>
          <p:sp>
            <p:nvSpPr>
              <p:cNvPr id="17" name="Graphic 19" descr="Close with solid fill">
                <a:extLst>
                  <a:ext uri="{FF2B5EF4-FFF2-40B4-BE49-F238E27FC236}">
                    <a16:creationId xmlns:a16="http://schemas.microsoft.com/office/drawing/2014/main" id="{6AB26215-EC34-49DB-ABEE-8F7B0EEAA60F}"/>
                  </a:ext>
                </a:extLst>
              </p:cNvPr>
              <p:cNvSpPr/>
              <p:nvPr userDrawn="1"/>
            </p:nvSpPr>
            <p:spPr>
              <a:xfrm>
                <a:off x="-2079108" y="3406854"/>
                <a:ext cx="140400" cy="140400"/>
              </a:xfrm>
              <a:custGeom>
                <a:avLst/>
                <a:gdLst>
                  <a:gd name="connsiteX0" fmla="*/ 674370 w 674370"/>
                  <a:gd name="connsiteY0" fmla="*/ 80963 h 674370"/>
                  <a:gd name="connsiteX1" fmla="*/ 593408 w 674370"/>
                  <a:gd name="connsiteY1" fmla="*/ 0 h 674370"/>
                  <a:gd name="connsiteX2" fmla="*/ 337185 w 674370"/>
                  <a:gd name="connsiteY2" fmla="*/ 256223 h 674370"/>
                  <a:gd name="connsiteX3" fmla="*/ 80963 w 674370"/>
                  <a:gd name="connsiteY3" fmla="*/ 0 h 674370"/>
                  <a:gd name="connsiteX4" fmla="*/ 0 w 674370"/>
                  <a:gd name="connsiteY4" fmla="*/ 80963 h 674370"/>
                  <a:gd name="connsiteX5" fmla="*/ 256223 w 674370"/>
                  <a:gd name="connsiteY5" fmla="*/ 337185 h 674370"/>
                  <a:gd name="connsiteX6" fmla="*/ 0 w 674370"/>
                  <a:gd name="connsiteY6" fmla="*/ 593408 h 674370"/>
                  <a:gd name="connsiteX7" fmla="*/ 80963 w 674370"/>
                  <a:gd name="connsiteY7" fmla="*/ 674370 h 674370"/>
                  <a:gd name="connsiteX8" fmla="*/ 337185 w 674370"/>
                  <a:gd name="connsiteY8" fmla="*/ 418148 h 674370"/>
                  <a:gd name="connsiteX9" fmla="*/ 593408 w 674370"/>
                  <a:gd name="connsiteY9" fmla="*/ 674370 h 674370"/>
                  <a:gd name="connsiteX10" fmla="*/ 674370 w 674370"/>
                  <a:gd name="connsiteY10" fmla="*/ 593408 h 674370"/>
                  <a:gd name="connsiteX11" fmla="*/ 418148 w 674370"/>
                  <a:gd name="connsiteY11" fmla="*/ 337185 h 67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4370" h="674370">
                    <a:moveTo>
                      <a:pt x="674370" y="80963"/>
                    </a:moveTo>
                    <a:lnTo>
                      <a:pt x="593408" y="0"/>
                    </a:lnTo>
                    <a:lnTo>
                      <a:pt x="337185" y="256223"/>
                    </a:lnTo>
                    <a:lnTo>
                      <a:pt x="80963" y="0"/>
                    </a:lnTo>
                    <a:lnTo>
                      <a:pt x="0" y="80963"/>
                    </a:lnTo>
                    <a:lnTo>
                      <a:pt x="256223" y="337185"/>
                    </a:lnTo>
                    <a:lnTo>
                      <a:pt x="0" y="593408"/>
                    </a:lnTo>
                    <a:lnTo>
                      <a:pt x="80963" y="674370"/>
                    </a:lnTo>
                    <a:lnTo>
                      <a:pt x="337185" y="418148"/>
                    </a:lnTo>
                    <a:lnTo>
                      <a:pt x="593408" y="674370"/>
                    </a:lnTo>
                    <a:lnTo>
                      <a:pt x="674370" y="593408"/>
                    </a:lnTo>
                    <a:lnTo>
                      <a:pt x="418148" y="337185"/>
                    </a:lnTo>
                    <a:close/>
                  </a:path>
                </a:pathLst>
              </a:custGeom>
              <a:solidFill>
                <a:srgbClr val="FF0000">
                  <a:alpha val="30000"/>
                </a:srgbClr>
              </a:solidFill>
              <a:ln w="6350" cap="flat">
                <a:solidFill>
                  <a:srgbClr val="FF0000"/>
                </a:solidFill>
                <a:prstDash val="solid"/>
                <a:miter/>
              </a:ln>
            </p:spPr>
            <p:txBody>
              <a:bodyPr rtlCol="0" anchor="ctr"/>
              <a:lstStyle/>
              <a:p>
                <a:endParaRPr lang="nl-NL">
                  <a:solidFill>
                    <a:schemeClr val="tx1"/>
                  </a:solidFill>
                </a:endParaRPr>
              </a:p>
            </p:txBody>
          </p:sp>
        </p:grpSp>
      </p:grpSp>
      <p:sp>
        <p:nvSpPr>
          <p:cNvPr id="3" name="Slide Number Placeholder 2">
            <a:extLst>
              <a:ext uri="{FF2B5EF4-FFF2-40B4-BE49-F238E27FC236}">
                <a16:creationId xmlns:a16="http://schemas.microsoft.com/office/drawing/2014/main" id="{0BFCFFBD-719A-4FAA-A247-AC7B7013957D}"/>
              </a:ext>
            </a:extLst>
          </p:cNvPr>
          <p:cNvSpPr>
            <a:spLocks noGrp="1"/>
          </p:cNvSpPr>
          <p:nvPr>
            <p:ph type="sldNum" sz="quarter" idx="18"/>
          </p:nvPr>
        </p:nvSpPr>
        <p:spPr/>
        <p:txBody>
          <a:bodyPr/>
          <a:lstStyle/>
          <a:p>
            <a:fld id="{5A195573-6125-40C3-AA0C-3AC6CFB9F86B}" type="slidenum">
              <a:rPr lang="en-US" smtClean="0"/>
              <a:pPr/>
              <a:t>‹nr.›</a:t>
            </a:fld>
            <a:endParaRPr lang="en-US"/>
          </a:p>
        </p:txBody>
      </p:sp>
    </p:spTree>
    <p:extLst>
      <p:ext uri="{BB962C8B-B14F-4D97-AF65-F5344CB8AC3E}">
        <p14:creationId xmlns:p14="http://schemas.microsoft.com/office/powerpoint/2010/main" val="42777396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koloms grafiek">
    <p:spTree>
      <p:nvGrpSpPr>
        <p:cNvPr id="1" name=""/>
        <p:cNvGrpSpPr/>
        <p:nvPr/>
      </p:nvGrpSpPr>
      <p:grpSpPr>
        <a:xfrm>
          <a:off x="0" y="0"/>
          <a:ext cx="0" cy="0"/>
          <a:chOff x="0" y="0"/>
          <a:chExt cx="0" cy="0"/>
        </a:xfrm>
      </p:grpSpPr>
      <p:sp>
        <p:nvSpPr>
          <p:cNvPr id="13" name="Chart Placeholder 5">
            <a:extLst>
              <a:ext uri="{FF2B5EF4-FFF2-40B4-BE49-F238E27FC236}">
                <a16:creationId xmlns:a16="http://schemas.microsoft.com/office/drawing/2014/main" id="{399BE0BD-5C57-4F3C-BAE5-6DDEE19D7616}"/>
              </a:ext>
            </a:extLst>
          </p:cNvPr>
          <p:cNvSpPr>
            <a:spLocks noGrp="1"/>
          </p:cNvSpPr>
          <p:nvPr>
            <p:ph type="chart" sz="quarter" idx="16" hasCustomPrompt="1"/>
          </p:nvPr>
        </p:nvSpPr>
        <p:spPr>
          <a:xfrm>
            <a:off x="6264276" y="1476375"/>
            <a:ext cx="5330824" cy="4320000"/>
          </a:xfrm>
        </p:spPr>
        <p:txBody>
          <a:bodyPr tIns="0" anchor="ctr" anchorCtr="1"/>
          <a:lstStyle>
            <a:lvl1pPr algn="l">
              <a:spcBef>
                <a:spcPts val="0"/>
              </a:spcBef>
              <a:defRPr sz="1200">
                <a:solidFill>
                  <a:schemeClr val="tx1"/>
                </a:solidFill>
              </a:defRPr>
            </a:lvl1pPr>
          </a:lstStyle>
          <a:p>
            <a:r>
              <a:rPr lang="nl-NL" noProof="0"/>
              <a:t>Klik op icoon om</a:t>
            </a:r>
            <a:br>
              <a:rPr lang="nl-NL" noProof="0"/>
            </a:br>
            <a:r>
              <a:rPr lang="nl-NL" noProof="0"/>
              <a:t>grafiek toe te voegen</a:t>
            </a:r>
          </a:p>
        </p:txBody>
      </p:sp>
      <p:sp>
        <p:nvSpPr>
          <p:cNvPr id="12" name="Chart Placeholder 5">
            <a:extLst>
              <a:ext uri="{FF2B5EF4-FFF2-40B4-BE49-F238E27FC236}">
                <a16:creationId xmlns:a16="http://schemas.microsoft.com/office/drawing/2014/main" id="{9B32F7E6-012D-47BA-9B6E-EBE47DCE3AFF}"/>
              </a:ext>
            </a:extLst>
          </p:cNvPr>
          <p:cNvSpPr>
            <a:spLocks noGrp="1"/>
          </p:cNvSpPr>
          <p:nvPr>
            <p:ph type="chart" sz="quarter" idx="12" hasCustomPrompt="1"/>
          </p:nvPr>
        </p:nvSpPr>
        <p:spPr>
          <a:xfrm>
            <a:off x="619125" y="1476375"/>
            <a:ext cx="5330824" cy="4320000"/>
          </a:xfrm>
        </p:spPr>
        <p:txBody>
          <a:bodyPr tIns="0" anchor="ctr" anchorCtr="1"/>
          <a:lstStyle>
            <a:lvl1pPr algn="l">
              <a:spcBef>
                <a:spcPts val="0"/>
              </a:spcBef>
              <a:defRPr sz="1200">
                <a:solidFill>
                  <a:schemeClr val="tx1"/>
                </a:solidFill>
              </a:defRPr>
            </a:lvl1pPr>
          </a:lstStyle>
          <a:p>
            <a:r>
              <a:rPr lang="nl-NL" noProof="0"/>
              <a:t>Klik op icoon om</a:t>
            </a:r>
            <a:br>
              <a:rPr lang="nl-NL" noProof="0"/>
            </a:br>
            <a:r>
              <a:rPr lang="nl-NL" noProof="0"/>
              <a:t>grafiek toe te voegen</a:t>
            </a:r>
          </a:p>
        </p:txBody>
      </p:sp>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619125" y="457495"/>
            <a:ext cx="10975975" cy="659242"/>
          </a:xfrm>
        </p:spPr>
        <p:txBody>
          <a:bodyPr>
            <a:noAutofit/>
          </a:bodyPr>
          <a:lstStyle>
            <a:lvl1pPr>
              <a:defRPr/>
            </a:lvl1pPr>
          </a:lstStyle>
          <a:p>
            <a:r>
              <a:rPr lang="nl-NL" noProof="0"/>
              <a:t>Klik om titel toe te voegen</a:t>
            </a:r>
          </a:p>
        </p:txBody>
      </p:sp>
      <p:sp>
        <p:nvSpPr>
          <p:cNvPr id="15" name="Text Placeholder 3">
            <a:extLst>
              <a:ext uri="{FF2B5EF4-FFF2-40B4-BE49-F238E27FC236}">
                <a16:creationId xmlns:a16="http://schemas.microsoft.com/office/drawing/2014/main" id="{1EBEB4EC-9E6D-4DE7-87A4-EF91AF2246DA}"/>
              </a:ext>
            </a:extLst>
          </p:cNvPr>
          <p:cNvSpPr>
            <a:spLocks noGrp="1"/>
          </p:cNvSpPr>
          <p:nvPr>
            <p:ph type="body" sz="quarter" idx="17" hasCustomPrompt="1"/>
          </p:nvPr>
        </p:nvSpPr>
        <p:spPr>
          <a:xfrm>
            <a:off x="755650" y="5600928"/>
            <a:ext cx="2803338" cy="195447"/>
          </a:xfrm>
        </p:spPr>
        <p:txBody>
          <a:bodyPr lIns="0" rIns="0"/>
          <a:lstStyle>
            <a:lvl1pPr>
              <a:defRPr sz="800">
                <a:solidFill>
                  <a:schemeClr val="tx1"/>
                </a:solidFill>
              </a:defRPr>
            </a:lvl1pPr>
            <a:lvl2pPr>
              <a:defRPr sz="800"/>
            </a:lvl2pPr>
            <a:lvl3pPr>
              <a:defRPr sz="800"/>
            </a:lvl3pPr>
            <a:lvl4pPr>
              <a:defRPr sz="800"/>
            </a:lvl4pPr>
            <a:lvl5pPr>
              <a:defRPr sz="800"/>
            </a:lvl5pPr>
          </a:lstStyle>
          <a:p>
            <a:pPr lvl="0"/>
            <a:r>
              <a:rPr lang="nl-NL" noProof="0"/>
              <a:t>Klik om brontekst toe te voegen</a:t>
            </a:r>
          </a:p>
        </p:txBody>
      </p:sp>
      <p:sp>
        <p:nvSpPr>
          <p:cNvPr id="16" name="Text Placeholder 3">
            <a:extLst>
              <a:ext uri="{FF2B5EF4-FFF2-40B4-BE49-F238E27FC236}">
                <a16:creationId xmlns:a16="http://schemas.microsoft.com/office/drawing/2014/main" id="{00E68F04-5757-45F4-8CBD-9E15A314E241}"/>
              </a:ext>
            </a:extLst>
          </p:cNvPr>
          <p:cNvSpPr>
            <a:spLocks noGrp="1"/>
          </p:cNvSpPr>
          <p:nvPr>
            <p:ph type="body" sz="quarter" idx="18" hasCustomPrompt="1"/>
          </p:nvPr>
        </p:nvSpPr>
        <p:spPr>
          <a:xfrm>
            <a:off x="6400153" y="5600928"/>
            <a:ext cx="2803338" cy="195447"/>
          </a:xfrm>
        </p:spPr>
        <p:txBody>
          <a:bodyPr lIns="0" rIns="0"/>
          <a:lstStyle>
            <a:lvl1pPr>
              <a:defRPr sz="800">
                <a:solidFill>
                  <a:schemeClr val="tx1"/>
                </a:solidFill>
              </a:defRPr>
            </a:lvl1pPr>
            <a:lvl2pPr>
              <a:defRPr sz="800"/>
            </a:lvl2pPr>
            <a:lvl3pPr>
              <a:defRPr sz="800"/>
            </a:lvl3pPr>
            <a:lvl4pPr>
              <a:defRPr sz="800"/>
            </a:lvl4pPr>
            <a:lvl5pPr>
              <a:defRPr sz="800"/>
            </a:lvl5pPr>
          </a:lstStyle>
          <a:p>
            <a:pPr lvl="0"/>
            <a:r>
              <a:rPr lang="nl-NL" noProof="0"/>
              <a:t>Klik om brontekst toe te voegen</a:t>
            </a:r>
          </a:p>
        </p:txBody>
      </p:sp>
      <p:sp>
        <p:nvSpPr>
          <p:cNvPr id="3" name="Slide Number Placeholder 2">
            <a:extLst>
              <a:ext uri="{FF2B5EF4-FFF2-40B4-BE49-F238E27FC236}">
                <a16:creationId xmlns:a16="http://schemas.microsoft.com/office/drawing/2014/main" id="{D20A1D17-3D5D-46FC-B0D0-C84CC5207354}"/>
              </a:ext>
            </a:extLst>
          </p:cNvPr>
          <p:cNvSpPr>
            <a:spLocks noGrp="1"/>
          </p:cNvSpPr>
          <p:nvPr>
            <p:ph type="sldNum" sz="quarter" idx="19"/>
          </p:nvPr>
        </p:nvSpPr>
        <p:spPr/>
        <p:txBody>
          <a:bodyPr/>
          <a:lstStyle/>
          <a:p>
            <a:fld id="{5A195573-6125-40C3-AA0C-3AC6CFB9F86B}" type="slidenum">
              <a:rPr lang="en-US" smtClean="0"/>
              <a:pPr/>
              <a:t>‹nr.›</a:t>
            </a:fld>
            <a:endParaRPr lang="en-US"/>
          </a:p>
        </p:txBody>
      </p:sp>
    </p:spTree>
    <p:extLst>
      <p:ext uri="{BB962C8B-B14F-4D97-AF65-F5344CB8AC3E}">
        <p14:creationId xmlns:p14="http://schemas.microsoft.com/office/powerpoint/2010/main" val="38740562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Grafiek met omschrijv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619125" y="457495"/>
            <a:ext cx="10975975" cy="659242"/>
          </a:xfrm>
        </p:spPr>
        <p:txBody>
          <a:bodyPr>
            <a:noAutofit/>
          </a:bodyPr>
          <a:lstStyle>
            <a:lvl1pPr>
              <a:defRPr/>
            </a:lvl1pPr>
          </a:lstStyle>
          <a:p>
            <a:r>
              <a:rPr lang="nl-NL" noProof="0"/>
              <a:t>Klik om titel toe te voegen</a:t>
            </a:r>
          </a:p>
        </p:txBody>
      </p:sp>
      <p:sp>
        <p:nvSpPr>
          <p:cNvPr id="6" name="Chart Placeholder 5">
            <a:extLst>
              <a:ext uri="{FF2B5EF4-FFF2-40B4-BE49-F238E27FC236}">
                <a16:creationId xmlns:a16="http://schemas.microsoft.com/office/drawing/2014/main" id="{AF2C0AF9-9479-4176-A7DB-2B958BF52B55}"/>
              </a:ext>
            </a:extLst>
          </p:cNvPr>
          <p:cNvSpPr>
            <a:spLocks noGrp="1"/>
          </p:cNvSpPr>
          <p:nvPr>
            <p:ph type="chart" sz="quarter" idx="12" hasCustomPrompt="1"/>
          </p:nvPr>
        </p:nvSpPr>
        <p:spPr>
          <a:xfrm>
            <a:off x="619125" y="1476375"/>
            <a:ext cx="7350500" cy="4320000"/>
          </a:xfrm>
        </p:spPr>
        <p:txBody>
          <a:bodyPr tIns="0" anchor="ctr" anchorCtr="1"/>
          <a:lstStyle>
            <a:lvl1pPr algn="l">
              <a:spcBef>
                <a:spcPts val="0"/>
              </a:spcBef>
              <a:defRPr sz="1200">
                <a:solidFill>
                  <a:schemeClr val="tx1"/>
                </a:solidFill>
              </a:defRPr>
            </a:lvl1pPr>
          </a:lstStyle>
          <a:p>
            <a:r>
              <a:rPr lang="nl-NL" noProof="0"/>
              <a:t>Klik op icoon om</a:t>
            </a:r>
            <a:br>
              <a:rPr lang="nl-NL" noProof="0"/>
            </a:br>
            <a:r>
              <a:rPr lang="nl-NL" noProof="0"/>
              <a:t>grafiek toe te voegen</a:t>
            </a:r>
          </a:p>
        </p:txBody>
      </p:sp>
      <p:sp>
        <p:nvSpPr>
          <p:cNvPr id="8" name="Text Placeholder 3">
            <a:extLst>
              <a:ext uri="{FF2B5EF4-FFF2-40B4-BE49-F238E27FC236}">
                <a16:creationId xmlns:a16="http://schemas.microsoft.com/office/drawing/2014/main" id="{9F16F9E9-67C9-49B5-B2A3-BB6AC1FE5D58}"/>
              </a:ext>
            </a:extLst>
          </p:cNvPr>
          <p:cNvSpPr>
            <a:spLocks noGrp="1"/>
          </p:cNvSpPr>
          <p:nvPr>
            <p:ph type="body" sz="quarter" idx="17" hasCustomPrompt="1"/>
          </p:nvPr>
        </p:nvSpPr>
        <p:spPr>
          <a:xfrm>
            <a:off x="755650" y="5600928"/>
            <a:ext cx="2803338" cy="195447"/>
          </a:xfrm>
        </p:spPr>
        <p:txBody>
          <a:bodyPr lIns="0" rIns="0"/>
          <a:lstStyle>
            <a:lvl1pPr>
              <a:defRPr sz="800">
                <a:solidFill>
                  <a:schemeClr val="tx1"/>
                </a:solidFill>
              </a:defRPr>
            </a:lvl1pPr>
            <a:lvl2pPr>
              <a:defRPr sz="800"/>
            </a:lvl2pPr>
            <a:lvl3pPr>
              <a:defRPr sz="800"/>
            </a:lvl3pPr>
            <a:lvl4pPr>
              <a:defRPr sz="800"/>
            </a:lvl4pPr>
            <a:lvl5pPr>
              <a:defRPr sz="800"/>
            </a:lvl5pPr>
          </a:lstStyle>
          <a:p>
            <a:pPr lvl="0"/>
            <a:r>
              <a:rPr lang="nl-NL" noProof="0"/>
              <a:t>Klik om brontekst toe te voegen</a:t>
            </a:r>
          </a:p>
        </p:txBody>
      </p:sp>
      <p:sp>
        <p:nvSpPr>
          <p:cNvPr id="14" name="Text Placeholder 12">
            <a:extLst>
              <a:ext uri="{FF2B5EF4-FFF2-40B4-BE49-F238E27FC236}">
                <a16:creationId xmlns:a16="http://schemas.microsoft.com/office/drawing/2014/main" id="{FFB0E874-F8D9-42E2-8E52-4692C676BEB5}"/>
              </a:ext>
            </a:extLst>
          </p:cNvPr>
          <p:cNvSpPr>
            <a:spLocks noGrp="1"/>
          </p:cNvSpPr>
          <p:nvPr>
            <p:ph type="body" sz="quarter" idx="18" hasCustomPrompt="1"/>
          </p:nvPr>
        </p:nvSpPr>
        <p:spPr>
          <a:xfrm>
            <a:off x="8139953" y="1476374"/>
            <a:ext cx="3455147" cy="4320000"/>
          </a:xfrm>
        </p:spPr>
        <p:txBody>
          <a:bodyPr tIns="36000">
            <a:noAutofit/>
          </a:bodyPr>
          <a:lstStyle>
            <a:lvl1pPr>
              <a:lnSpc>
                <a:spcPct val="90000"/>
              </a:lnSpc>
              <a:spcBef>
                <a:spcPts val="0"/>
              </a:spcBef>
              <a:spcAft>
                <a:spcPts val="0"/>
              </a:spcAft>
              <a:defRPr sz="1800" b="1">
                <a:solidFill>
                  <a:schemeClr val="tx2"/>
                </a:solidFill>
              </a:defRPr>
            </a:lvl1pPr>
            <a:lvl2pPr marL="0" indent="0">
              <a:lnSpc>
                <a:spcPct val="90000"/>
              </a:lnSpc>
              <a:spcBef>
                <a:spcPts val="0"/>
              </a:spcBef>
              <a:spcAft>
                <a:spcPts val="0"/>
              </a:spcAft>
              <a:buNone/>
              <a:defRPr sz="1800">
                <a:solidFill>
                  <a:schemeClr val="bg2"/>
                </a:solidFill>
              </a:defRPr>
            </a:lvl2pPr>
            <a:lvl3pPr marL="0" indent="0">
              <a:lnSpc>
                <a:spcPct val="90000"/>
              </a:lnSpc>
              <a:spcBef>
                <a:spcPts val="0"/>
              </a:spcBef>
              <a:spcAft>
                <a:spcPts val="0"/>
              </a:spcAft>
              <a:buNone/>
              <a:defRPr sz="1800">
                <a:solidFill>
                  <a:schemeClr val="tx1"/>
                </a:solidFill>
              </a:defRPr>
            </a:lvl3pPr>
            <a:lvl4pPr marL="180975" indent="-180975">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4pPr>
            <a:lvl5pPr marL="36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5pPr>
            <a:lvl6pPr marL="54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6pPr>
            <a:lvl7pPr marL="72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7pPr>
            <a:lvl8pPr marL="90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8pPr>
            <a:lvl9pPr marL="1080000" indent="-180000">
              <a:lnSpc>
                <a:spcPct val="90000"/>
              </a:lnSpc>
              <a:spcBef>
                <a:spcPts val="0"/>
              </a:spcBef>
              <a:spcAft>
                <a:spcPts val="0"/>
              </a:spcAft>
              <a:buClr>
                <a:schemeClr val="tx1"/>
              </a:buClr>
              <a:buSzPct val="96000"/>
              <a:buFont typeface="Calibri" panose="020F0502020204030204" pitchFamily="34" charset="0"/>
              <a:buChar char="•"/>
              <a:defRPr sz="1800">
                <a:solidFill>
                  <a:schemeClr val="tx1"/>
                </a:solidFill>
              </a:defRPr>
            </a:lvl9pPr>
          </a:lstStyle>
          <a:p>
            <a:pPr lvl="0"/>
            <a:r>
              <a:rPr lang="nl-NL" noProof="0"/>
              <a:t>Klik om kop toe te voegen</a:t>
            </a:r>
          </a:p>
          <a:p>
            <a:pPr lvl="1"/>
            <a:r>
              <a:rPr lang="nl-NL" noProof="0" err="1"/>
              <a:t>Subkop</a:t>
            </a:r>
            <a:endParaRPr lang="nl-NL" noProof="0"/>
          </a:p>
          <a:p>
            <a:pPr lvl="2"/>
            <a:r>
              <a:rPr lang="nl-NL" noProof="0"/>
              <a:t>Body tekst </a:t>
            </a:r>
          </a:p>
          <a:p>
            <a:pPr lvl="3"/>
            <a:r>
              <a:rPr lang="nl-NL" noProof="0" err="1"/>
              <a:t>Bullet</a:t>
            </a:r>
            <a:r>
              <a:rPr lang="nl-NL" noProof="0"/>
              <a:t> niveau 1</a:t>
            </a:r>
          </a:p>
          <a:p>
            <a:pPr lvl="4"/>
            <a:r>
              <a:rPr lang="nl-NL" noProof="0" err="1"/>
              <a:t>Bullet</a:t>
            </a:r>
            <a:r>
              <a:rPr lang="nl-NL" noProof="0"/>
              <a:t> niveau 2</a:t>
            </a:r>
          </a:p>
          <a:p>
            <a:pPr lvl="5"/>
            <a:r>
              <a:rPr lang="nl-NL" noProof="0" err="1"/>
              <a:t>Bullet</a:t>
            </a:r>
            <a:r>
              <a:rPr lang="nl-NL" noProof="0"/>
              <a:t> niveau 3</a:t>
            </a:r>
          </a:p>
          <a:p>
            <a:pPr lvl="6"/>
            <a:r>
              <a:rPr lang="nl-NL" noProof="0" err="1"/>
              <a:t>Bullet</a:t>
            </a:r>
            <a:r>
              <a:rPr lang="nl-NL" noProof="0"/>
              <a:t> niveau 4</a:t>
            </a:r>
          </a:p>
          <a:p>
            <a:pPr lvl="7"/>
            <a:r>
              <a:rPr lang="nl-NL" noProof="0" err="1"/>
              <a:t>Bullet</a:t>
            </a:r>
            <a:r>
              <a:rPr lang="nl-NL" noProof="0"/>
              <a:t> niveau 5</a:t>
            </a:r>
          </a:p>
          <a:p>
            <a:pPr lvl="8"/>
            <a:r>
              <a:rPr lang="nl-NL" noProof="0" err="1"/>
              <a:t>Bullet</a:t>
            </a:r>
            <a:r>
              <a:rPr lang="nl-NL" noProof="0"/>
              <a:t> niveau 6</a:t>
            </a:r>
          </a:p>
        </p:txBody>
      </p:sp>
      <p:grpSp>
        <p:nvGrpSpPr>
          <p:cNvPr id="13" name="Groep 12">
            <a:extLst>
              <a:ext uri="{FF2B5EF4-FFF2-40B4-BE49-F238E27FC236}">
                <a16:creationId xmlns:a16="http://schemas.microsoft.com/office/drawing/2014/main" id="{5E83B0FA-B23A-496C-B195-75212D27D47C}"/>
              </a:ext>
            </a:extLst>
          </p:cNvPr>
          <p:cNvGrpSpPr/>
          <p:nvPr userDrawn="1"/>
        </p:nvGrpSpPr>
        <p:grpSpPr>
          <a:xfrm>
            <a:off x="-2463800" y="0"/>
            <a:ext cx="2329217" cy="2718588"/>
            <a:chOff x="-2463800" y="0"/>
            <a:chExt cx="2329217" cy="2718588"/>
          </a:xfrm>
        </p:grpSpPr>
        <p:sp>
          <p:nvSpPr>
            <p:cNvPr id="15" name="Rectangle 106">
              <a:extLst>
                <a:ext uri="{FF2B5EF4-FFF2-40B4-BE49-F238E27FC236}">
                  <a16:creationId xmlns:a16="http://schemas.microsoft.com/office/drawing/2014/main" id="{A74CD945-E3B1-44BB-9078-0B33E75FD2D3}"/>
                </a:ext>
              </a:extLst>
            </p:cNvPr>
            <p:cNvSpPr>
              <a:spLocks noChangeArrowheads="1"/>
            </p:cNvSpPr>
            <p:nvPr userDrawn="1"/>
          </p:nvSpPr>
          <p:spPr bwMode="gray">
            <a:xfrm>
              <a:off x="-2463800" y="0"/>
              <a:ext cx="2329217" cy="2718588"/>
            </a:xfrm>
            <a:prstGeom prst="rect">
              <a:avLst/>
            </a:prstGeom>
            <a:solidFill>
              <a:schemeClr val="bg1">
                <a:lumMod val="95000"/>
              </a:schemeClr>
            </a:solidFill>
            <a:ln>
              <a:noFill/>
            </a:ln>
            <a:effectLst/>
          </p:spPr>
          <p:txBody>
            <a:bodyPr wrap="square" lIns="144000" tIns="144000" rIns="144000" bIns="180000" anchor="t">
              <a:spAutoFit/>
            </a:bodyPr>
            <a:lstStyle/>
            <a:p>
              <a:pPr marL="0" indent="0">
                <a:lnSpc>
                  <a:spcPct val="95000"/>
                </a:lnSpc>
                <a:spcBef>
                  <a:spcPts val="600"/>
                </a:spcBef>
                <a:tabLst>
                  <a:tab pos="1141413" algn="l"/>
                </a:tabLst>
              </a:pPr>
              <a:r>
                <a:rPr lang="nl-NL" altLang="en-US" sz="1100" b="1" spc="-10" baseline="0" noProof="0">
                  <a:solidFill>
                    <a:schemeClr val="tx1"/>
                  </a:solidFill>
                  <a:latin typeface="+mn-lt"/>
                </a:rPr>
                <a:t>Kop, </a:t>
              </a:r>
              <a:r>
                <a:rPr lang="nl-NL" altLang="en-US" sz="1100" b="1" spc="-10" baseline="0" noProof="0" err="1">
                  <a:solidFill>
                    <a:schemeClr val="tx1"/>
                  </a:solidFill>
                  <a:latin typeface="+mn-lt"/>
                </a:rPr>
                <a:t>subkop</a:t>
              </a:r>
              <a:r>
                <a:rPr lang="nl-NL" altLang="en-US" sz="1100" b="1" spc="-10" baseline="0" noProof="0">
                  <a:solidFill>
                    <a:schemeClr val="tx1"/>
                  </a:solidFill>
                  <a:latin typeface="+mn-lt"/>
                </a:rPr>
                <a:t> of </a:t>
              </a:r>
              <a:br>
                <a:rPr lang="nl-NL" altLang="en-US" sz="1100" b="1" spc="-10" baseline="0" noProof="0">
                  <a:solidFill>
                    <a:schemeClr val="tx1"/>
                  </a:solidFill>
                  <a:latin typeface="+mn-lt"/>
                </a:rPr>
              </a:br>
              <a:r>
                <a:rPr lang="nl-NL" altLang="en-US" sz="1100" b="1" spc="-10" baseline="0" noProof="0" err="1">
                  <a:solidFill>
                    <a:schemeClr val="tx1"/>
                  </a:solidFill>
                  <a:latin typeface="+mn-lt"/>
                </a:rPr>
                <a:t>bullets</a:t>
              </a:r>
              <a:r>
                <a:rPr lang="nl-NL" altLang="en-US" sz="1100" b="1" spc="-10" baseline="0" noProof="0">
                  <a:solidFill>
                    <a:schemeClr val="tx1"/>
                  </a:solidFill>
                  <a:latin typeface="+mn-lt"/>
                </a:rPr>
                <a:t> aanmaken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lang="nl-NL" altLang="en-US" sz="1000" spc="-10" baseline="0" noProof="0">
                  <a:solidFill>
                    <a:schemeClr val="tx1"/>
                  </a:solidFill>
                  <a:latin typeface="+mn-lt"/>
                </a:rPr>
                <a:t>Via ‘</a:t>
              </a:r>
              <a:r>
                <a:rPr kumimoji="0" lang="nl-NL" altLang="en-US" sz="1000" b="0" i="0" u="none" strike="noStrike" kern="1200" cap="none" spc="-10" normalizeH="0" baseline="0" noProof="0">
                  <a:ln>
                    <a:noFill/>
                  </a:ln>
                  <a:solidFill>
                    <a:schemeClr val="tx1"/>
                  </a:solidFill>
                  <a:effectLst/>
                  <a:uLnTx/>
                  <a:uFillTx/>
                  <a:latin typeface="Open Sans"/>
                  <a:ea typeface="+mn-ea"/>
                  <a:cs typeface="+mn-cs"/>
                </a:rPr>
                <a:t>Start’ &gt; ‘Alinea’ kun je van tekst een kop, </a:t>
              </a:r>
              <a:r>
                <a:rPr kumimoji="0" lang="nl-NL" altLang="en-US" sz="1000" b="0" i="0" u="none" strike="noStrike" kern="1200" cap="none" spc="-10" normalizeH="0" baseline="0" noProof="0" err="1">
                  <a:ln>
                    <a:noFill/>
                  </a:ln>
                  <a:solidFill>
                    <a:schemeClr val="tx1"/>
                  </a:solidFill>
                  <a:effectLst/>
                  <a:uLnTx/>
                  <a:uFillTx/>
                  <a:latin typeface="Open Sans"/>
                  <a:ea typeface="+mn-ea"/>
                  <a:cs typeface="+mn-cs"/>
                </a:rPr>
                <a:t>subkop</a:t>
              </a:r>
              <a:r>
                <a:rPr kumimoji="0" lang="nl-NL" altLang="en-US" sz="1000" b="0" i="0" u="none" strike="noStrike" kern="1200" cap="none" spc="-10" normalizeH="0" baseline="0" noProof="0">
                  <a:ln>
                    <a:noFill/>
                  </a:ln>
                  <a:solidFill>
                    <a:schemeClr val="tx1"/>
                  </a:solidFill>
                  <a:effectLst/>
                  <a:uLnTx/>
                  <a:uFillTx/>
                  <a:latin typeface="Open Sans"/>
                  <a:ea typeface="+mn-ea"/>
                  <a:cs typeface="+mn-cs"/>
                </a:rPr>
                <a:t> of </a:t>
              </a:r>
              <a:r>
                <a:rPr kumimoji="0" lang="nl-NL" altLang="en-US" sz="1000" b="0" i="0" u="none" strike="noStrike" kern="1200" cap="none" spc="-10" normalizeH="0" baseline="0" noProof="0" err="1">
                  <a:ln>
                    <a:noFill/>
                  </a:ln>
                  <a:solidFill>
                    <a:schemeClr val="tx1"/>
                  </a:solidFill>
                  <a:effectLst/>
                  <a:uLnTx/>
                  <a:uFillTx/>
                  <a:latin typeface="Open Sans"/>
                  <a:ea typeface="+mn-ea"/>
                  <a:cs typeface="+mn-cs"/>
                </a:rPr>
                <a:t>bullets</a:t>
              </a:r>
              <a:r>
                <a:rPr kumimoji="0" lang="nl-NL" altLang="en-US" sz="1000" b="0" i="0" u="none" strike="noStrike" kern="1200" cap="none" spc="-10" normalizeH="0" baseline="0" noProof="0">
                  <a:ln>
                    <a:noFill/>
                  </a:ln>
                  <a:solidFill>
                    <a:schemeClr val="tx1"/>
                  </a:solidFill>
                  <a:effectLst/>
                  <a:uLnTx/>
                  <a:uFillTx/>
                  <a:latin typeface="Open Sans"/>
                  <a:ea typeface="+mn-ea"/>
                  <a:cs typeface="+mn-cs"/>
                </a:rPr>
                <a:t> maken in de juiste huisstijl</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Ga voor de tekst staan die je wilt aanpassen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Met het pijltje naar links, verlaag je het niveau. Met het pijltje naar </a:t>
              </a:r>
              <a:r>
                <a:rPr lang="nl-NL" altLang="en-US" sz="1000" spc="-10" baseline="0" noProof="0">
                  <a:solidFill>
                    <a:schemeClr val="tx1"/>
                  </a:solidFill>
                  <a:latin typeface="+mn-lt"/>
                </a:rPr>
                <a:t>rechts, verhoog je het niveau</a:t>
              </a:r>
            </a:p>
          </p:txBody>
        </p:sp>
        <p:grpSp>
          <p:nvGrpSpPr>
            <p:cNvPr id="16" name="Group 22">
              <a:extLst>
                <a:ext uri="{FF2B5EF4-FFF2-40B4-BE49-F238E27FC236}">
                  <a16:creationId xmlns:a16="http://schemas.microsoft.com/office/drawing/2014/main" id="{5EBB861B-324D-4050-98CB-5FC1944AA212}"/>
                </a:ext>
              </a:extLst>
            </p:cNvPr>
            <p:cNvGrpSpPr/>
            <p:nvPr userDrawn="1"/>
          </p:nvGrpSpPr>
          <p:grpSpPr>
            <a:xfrm>
              <a:off x="-2318863" y="1050055"/>
              <a:ext cx="2044800" cy="534731"/>
              <a:chOff x="-2108199" y="3333735"/>
              <a:chExt cx="2314576" cy="605280"/>
            </a:xfrm>
          </p:grpSpPr>
          <p:grpSp>
            <p:nvGrpSpPr>
              <p:cNvPr id="17" name="Group 9">
                <a:extLst>
                  <a:ext uri="{FF2B5EF4-FFF2-40B4-BE49-F238E27FC236}">
                    <a16:creationId xmlns:a16="http://schemas.microsoft.com/office/drawing/2014/main" id="{C496B105-25C3-46D5-9ED3-09FABD170D3C}"/>
                  </a:ext>
                </a:extLst>
              </p:cNvPr>
              <p:cNvGrpSpPr/>
              <p:nvPr userDrawn="1"/>
            </p:nvGrpSpPr>
            <p:grpSpPr>
              <a:xfrm>
                <a:off x="-2108199" y="3333735"/>
                <a:ext cx="2314576" cy="605280"/>
                <a:chOff x="-1062434" y="2679700"/>
                <a:chExt cx="2314576" cy="605280"/>
              </a:xfrm>
            </p:grpSpPr>
            <p:pic>
              <p:nvPicPr>
                <p:cNvPr id="19" name="Picture 5">
                  <a:extLst>
                    <a:ext uri="{FF2B5EF4-FFF2-40B4-BE49-F238E27FC236}">
                      <a16:creationId xmlns:a16="http://schemas.microsoft.com/office/drawing/2014/main" id="{4823FC08-9FD5-40F2-BE2D-08A85D828994}"/>
                    </a:ext>
                  </a:extLst>
                </p:cNvPr>
                <p:cNvPicPr>
                  <a:picLocks noChangeAspect="1"/>
                </p:cNvPicPr>
                <p:nvPr userDrawn="1"/>
              </p:nvPicPr>
              <p:blipFill rotWithShape="1">
                <a:blip r:embed="rId2"/>
                <a:srcRect l="29631" t="6122" r="51385" b="84783"/>
                <a:stretch/>
              </p:blipFill>
              <p:spPr>
                <a:xfrm>
                  <a:off x="-1062434" y="2679700"/>
                  <a:ext cx="2314576" cy="605280"/>
                </a:xfrm>
                <a:prstGeom prst="rect">
                  <a:avLst/>
                </a:prstGeom>
                <a:noFill/>
                <a:ln>
                  <a:noFill/>
                </a:ln>
                <a:effectLst>
                  <a:outerShdw blurRad="63500" sx="102000" sy="102000" algn="ctr" rotWithShape="0">
                    <a:prstClr val="black">
                      <a:alpha val="40000"/>
                    </a:prstClr>
                  </a:outerShdw>
                </a:effectLst>
              </p:spPr>
            </p:pic>
            <p:sp>
              <p:nvSpPr>
                <p:cNvPr id="20" name="Rectangle 21">
                  <a:extLst>
                    <a:ext uri="{FF2B5EF4-FFF2-40B4-BE49-F238E27FC236}">
                      <a16:creationId xmlns:a16="http://schemas.microsoft.com/office/drawing/2014/main" id="{84EFE7DE-989D-4C7A-8CF0-BE5D23DA2A01}"/>
                    </a:ext>
                  </a:extLst>
                </p:cNvPr>
                <p:cNvSpPr/>
                <p:nvPr userDrawn="1"/>
              </p:nvSpPr>
              <p:spPr bwMode="gray">
                <a:xfrm>
                  <a:off x="-518929" y="2752725"/>
                  <a:ext cx="305212" cy="140494"/>
                </a:xfrm>
                <a:prstGeom prst="rect">
                  <a:avLst/>
                </a:prstGeom>
                <a:solidFill>
                  <a:srgbClr val="92D050">
                    <a:alpha val="30000"/>
                  </a:srgbClr>
                </a:solidFill>
                <a:ln w="63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err="1">
                    <a:solidFill>
                      <a:schemeClr val="tx1"/>
                    </a:solidFill>
                  </a:endParaRPr>
                </a:p>
              </p:txBody>
            </p:sp>
          </p:grpSp>
          <p:sp>
            <p:nvSpPr>
              <p:cNvPr id="18" name="Graphic 19" descr="Close with solid fill">
                <a:extLst>
                  <a:ext uri="{FF2B5EF4-FFF2-40B4-BE49-F238E27FC236}">
                    <a16:creationId xmlns:a16="http://schemas.microsoft.com/office/drawing/2014/main" id="{39A81122-C4E6-45E7-B5B7-9AE166503FB8}"/>
                  </a:ext>
                </a:extLst>
              </p:cNvPr>
              <p:cNvSpPr/>
              <p:nvPr userDrawn="1"/>
            </p:nvSpPr>
            <p:spPr>
              <a:xfrm>
                <a:off x="-2079108" y="3406854"/>
                <a:ext cx="140400" cy="140400"/>
              </a:xfrm>
              <a:custGeom>
                <a:avLst/>
                <a:gdLst>
                  <a:gd name="connsiteX0" fmla="*/ 674370 w 674370"/>
                  <a:gd name="connsiteY0" fmla="*/ 80963 h 674370"/>
                  <a:gd name="connsiteX1" fmla="*/ 593408 w 674370"/>
                  <a:gd name="connsiteY1" fmla="*/ 0 h 674370"/>
                  <a:gd name="connsiteX2" fmla="*/ 337185 w 674370"/>
                  <a:gd name="connsiteY2" fmla="*/ 256223 h 674370"/>
                  <a:gd name="connsiteX3" fmla="*/ 80963 w 674370"/>
                  <a:gd name="connsiteY3" fmla="*/ 0 h 674370"/>
                  <a:gd name="connsiteX4" fmla="*/ 0 w 674370"/>
                  <a:gd name="connsiteY4" fmla="*/ 80963 h 674370"/>
                  <a:gd name="connsiteX5" fmla="*/ 256223 w 674370"/>
                  <a:gd name="connsiteY5" fmla="*/ 337185 h 674370"/>
                  <a:gd name="connsiteX6" fmla="*/ 0 w 674370"/>
                  <a:gd name="connsiteY6" fmla="*/ 593408 h 674370"/>
                  <a:gd name="connsiteX7" fmla="*/ 80963 w 674370"/>
                  <a:gd name="connsiteY7" fmla="*/ 674370 h 674370"/>
                  <a:gd name="connsiteX8" fmla="*/ 337185 w 674370"/>
                  <a:gd name="connsiteY8" fmla="*/ 418148 h 674370"/>
                  <a:gd name="connsiteX9" fmla="*/ 593408 w 674370"/>
                  <a:gd name="connsiteY9" fmla="*/ 674370 h 674370"/>
                  <a:gd name="connsiteX10" fmla="*/ 674370 w 674370"/>
                  <a:gd name="connsiteY10" fmla="*/ 593408 h 674370"/>
                  <a:gd name="connsiteX11" fmla="*/ 418148 w 674370"/>
                  <a:gd name="connsiteY11" fmla="*/ 337185 h 67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4370" h="674370">
                    <a:moveTo>
                      <a:pt x="674370" y="80963"/>
                    </a:moveTo>
                    <a:lnTo>
                      <a:pt x="593408" y="0"/>
                    </a:lnTo>
                    <a:lnTo>
                      <a:pt x="337185" y="256223"/>
                    </a:lnTo>
                    <a:lnTo>
                      <a:pt x="80963" y="0"/>
                    </a:lnTo>
                    <a:lnTo>
                      <a:pt x="0" y="80963"/>
                    </a:lnTo>
                    <a:lnTo>
                      <a:pt x="256223" y="337185"/>
                    </a:lnTo>
                    <a:lnTo>
                      <a:pt x="0" y="593408"/>
                    </a:lnTo>
                    <a:lnTo>
                      <a:pt x="80963" y="674370"/>
                    </a:lnTo>
                    <a:lnTo>
                      <a:pt x="337185" y="418148"/>
                    </a:lnTo>
                    <a:lnTo>
                      <a:pt x="593408" y="674370"/>
                    </a:lnTo>
                    <a:lnTo>
                      <a:pt x="674370" y="593408"/>
                    </a:lnTo>
                    <a:lnTo>
                      <a:pt x="418148" y="337185"/>
                    </a:lnTo>
                    <a:close/>
                  </a:path>
                </a:pathLst>
              </a:custGeom>
              <a:solidFill>
                <a:srgbClr val="FF0000">
                  <a:alpha val="30000"/>
                </a:srgbClr>
              </a:solidFill>
              <a:ln w="6350" cap="flat">
                <a:solidFill>
                  <a:srgbClr val="FF0000"/>
                </a:solidFill>
                <a:prstDash val="solid"/>
                <a:miter/>
              </a:ln>
            </p:spPr>
            <p:txBody>
              <a:bodyPr rtlCol="0" anchor="ctr"/>
              <a:lstStyle/>
              <a:p>
                <a:endParaRPr lang="nl-NL">
                  <a:solidFill>
                    <a:schemeClr val="tx1"/>
                  </a:solidFill>
                </a:endParaRPr>
              </a:p>
            </p:txBody>
          </p:sp>
        </p:grpSp>
      </p:grpSp>
      <p:sp>
        <p:nvSpPr>
          <p:cNvPr id="3" name="Slide Number Placeholder 2">
            <a:extLst>
              <a:ext uri="{FF2B5EF4-FFF2-40B4-BE49-F238E27FC236}">
                <a16:creationId xmlns:a16="http://schemas.microsoft.com/office/drawing/2014/main" id="{055F4FBA-9445-444C-A054-7B40458BA830}"/>
              </a:ext>
            </a:extLst>
          </p:cNvPr>
          <p:cNvSpPr>
            <a:spLocks noGrp="1"/>
          </p:cNvSpPr>
          <p:nvPr>
            <p:ph type="sldNum" sz="quarter" idx="19"/>
          </p:nvPr>
        </p:nvSpPr>
        <p:spPr/>
        <p:txBody>
          <a:bodyPr/>
          <a:lstStyle/>
          <a:p>
            <a:fld id="{5A195573-6125-40C3-AA0C-3AC6CFB9F86B}" type="slidenum">
              <a:rPr lang="en-US" smtClean="0"/>
              <a:pPr/>
              <a:t>‹nr.›</a:t>
            </a:fld>
            <a:endParaRPr lang="en-US"/>
          </a:p>
        </p:txBody>
      </p:sp>
    </p:spTree>
    <p:extLst>
      <p:ext uri="{BB962C8B-B14F-4D97-AF65-F5344CB8AC3E}">
        <p14:creationId xmlns:p14="http://schemas.microsoft.com/office/powerpoint/2010/main" val="27939373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Grafiek paginagroo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619125" y="457495"/>
            <a:ext cx="10975975" cy="659242"/>
          </a:xfrm>
        </p:spPr>
        <p:txBody>
          <a:bodyPr>
            <a:noAutofit/>
          </a:bodyPr>
          <a:lstStyle>
            <a:lvl1pPr>
              <a:defRPr/>
            </a:lvl1pPr>
          </a:lstStyle>
          <a:p>
            <a:r>
              <a:rPr lang="nl-NL" noProof="0"/>
              <a:t>Klik om titel toe te voegen</a:t>
            </a:r>
          </a:p>
        </p:txBody>
      </p:sp>
      <p:sp>
        <p:nvSpPr>
          <p:cNvPr id="6" name="Chart Placeholder 5">
            <a:extLst>
              <a:ext uri="{FF2B5EF4-FFF2-40B4-BE49-F238E27FC236}">
                <a16:creationId xmlns:a16="http://schemas.microsoft.com/office/drawing/2014/main" id="{AF2C0AF9-9479-4176-A7DB-2B958BF52B55}"/>
              </a:ext>
            </a:extLst>
          </p:cNvPr>
          <p:cNvSpPr>
            <a:spLocks noGrp="1"/>
          </p:cNvSpPr>
          <p:nvPr>
            <p:ph type="chart" sz="quarter" idx="12" hasCustomPrompt="1"/>
          </p:nvPr>
        </p:nvSpPr>
        <p:spPr>
          <a:xfrm>
            <a:off x="619124" y="1476375"/>
            <a:ext cx="10975975" cy="4320000"/>
          </a:xfrm>
        </p:spPr>
        <p:txBody>
          <a:bodyPr tIns="0" anchor="ctr" anchorCtr="1"/>
          <a:lstStyle>
            <a:lvl1pPr algn="l">
              <a:spcBef>
                <a:spcPts val="0"/>
              </a:spcBef>
              <a:defRPr sz="1200">
                <a:solidFill>
                  <a:schemeClr val="tx1"/>
                </a:solidFill>
              </a:defRPr>
            </a:lvl1pPr>
          </a:lstStyle>
          <a:p>
            <a:r>
              <a:rPr lang="nl-NL" noProof="0"/>
              <a:t>Klik op icoon om</a:t>
            </a:r>
            <a:br>
              <a:rPr lang="nl-NL" noProof="0"/>
            </a:br>
            <a:r>
              <a:rPr lang="nl-NL" noProof="0"/>
              <a:t>grafiek toe te voegen</a:t>
            </a:r>
          </a:p>
        </p:txBody>
      </p:sp>
      <p:sp>
        <p:nvSpPr>
          <p:cNvPr id="8" name="Text Placeholder 3">
            <a:extLst>
              <a:ext uri="{FF2B5EF4-FFF2-40B4-BE49-F238E27FC236}">
                <a16:creationId xmlns:a16="http://schemas.microsoft.com/office/drawing/2014/main" id="{C8655664-2E79-4A28-A352-F5976C49E661}"/>
              </a:ext>
            </a:extLst>
          </p:cNvPr>
          <p:cNvSpPr>
            <a:spLocks noGrp="1"/>
          </p:cNvSpPr>
          <p:nvPr>
            <p:ph type="body" sz="quarter" idx="15" hasCustomPrompt="1"/>
          </p:nvPr>
        </p:nvSpPr>
        <p:spPr>
          <a:xfrm>
            <a:off x="10001250" y="5372657"/>
            <a:ext cx="1593849" cy="423718"/>
          </a:xfrm>
        </p:spPr>
        <p:txBody>
          <a:bodyPr lIns="0" rIns="0"/>
          <a:lstStyle>
            <a:lvl1pPr>
              <a:defRPr sz="800">
                <a:solidFill>
                  <a:schemeClr val="tx1"/>
                </a:solidFill>
              </a:defRPr>
            </a:lvl1pPr>
            <a:lvl2pPr>
              <a:defRPr sz="800"/>
            </a:lvl2pPr>
            <a:lvl3pPr>
              <a:defRPr sz="800"/>
            </a:lvl3pPr>
            <a:lvl4pPr>
              <a:defRPr sz="800"/>
            </a:lvl4pPr>
            <a:lvl5pPr>
              <a:defRPr sz="800"/>
            </a:lvl5pPr>
          </a:lstStyle>
          <a:p>
            <a:pPr lvl="0"/>
            <a:r>
              <a:rPr lang="nl-NL" noProof="0"/>
              <a:t>Klik om brontekst toe te voegen</a:t>
            </a:r>
          </a:p>
        </p:txBody>
      </p:sp>
      <p:sp>
        <p:nvSpPr>
          <p:cNvPr id="3" name="Slide Number Placeholder 2">
            <a:extLst>
              <a:ext uri="{FF2B5EF4-FFF2-40B4-BE49-F238E27FC236}">
                <a16:creationId xmlns:a16="http://schemas.microsoft.com/office/drawing/2014/main" id="{AFEBCDD1-076B-4614-9C4A-B85E5201A97B}"/>
              </a:ext>
            </a:extLst>
          </p:cNvPr>
          <p:cNvSpPr>
            <a:spLocks noGrp="1"/>
          </p:cNvSpPr>
          <p:nvPr>
            <p:ph type="sldNum" sz="quarter" idx="16"/>
          </p:nvPr>
        </p:nvSpPr>
        <p:spPr/>
        <p:txBody>
          <a:bodyPr/>
          <a:lstStyle/>
          <a:p>
            <a:fld id="{5A195573-6125-40C3-AA0C-3AC6CFB9F86B}" type="slidenum">
              <a:rPr lang="en-US" smtClean="0"/>
              <a:pPr/>
              <a:t>‹nr.›</a:t>
            </a:fld>
            <a:endParaRPr lang="en-US"/>
          </a:p>
        </p:txBody>
      </p:sp>
    </p:spTree>
    <p:extLst>
      <p:ext uri="{BB962C8B-B14F-4D97-AF65-F5344CB8AC3E}">
        <p14:creationId xmlns:p14="http://schemas.microsoft.com/office/powerpoint/2010/main" val="36047615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619125" y="457495"/>
            <a:ext cx="10975975" cy="659242"/>
          </a:xfrm>
        </p:spPr>
        <p:txBody>
          <a:bodyPr/>
          <a:lstStyle/>
          <a:p>
            <a:r>
              <a:rPr lang="nl-NL" noProof="0"/>
              <a:t>Klik om titel toe te voegen</a:t>
            </a:r>
          </a:p>
        </p:txBody>
      </p:sp>
      <p:sp>
        <p:nvSpPr>
          <p:cNvPr id="3" name="Slide Number Placeholder 2">
            <a:extLst>
              <a:ext uri="{FF2B5EF4-FFF2-40B4-BE49-F238E27FC236}">
                <a16:creationId xmlns:a16="http://schemas.microsoft.com/office/drawing/2014/main" id="{CEB75032-741F-4B01-ACC6-003B393EAA7E}"/>
              </a:ext>
            </a:extLst>
          </p:cNvPr>
          <p:cNvSpPr>
            <a:spLocks noGrp="1"/>
          </p:cNvSpPr>
          <p:nvPr>
            <p:ph type="sldNum" sz="quarter" idx="10"/>
          </p:nvPr>
        </p:nvSpPr>
        <p:spPr/>
        <p:txBody>
          <a:bodyPr/>
          <a:lstStyle/>
          <a:p>
            <a:fld id="{5A195573-6125-40C3-AA0C-3AC6CFB9F86B}" type="slidenum">
              <a:rPr lang="en-US" smtClean="0"/>
              <a:pPr/>
              <a:t>‹nr.›</a:t>
            </a:fld>
            <a:endParaRPr lang="en-US"/>
          </a:p>
        </p:txBody>
      </p:sp>
    </p:spTree>
    <p:extLst>
      <p:ext uri="{BB962C8B-B14F-4D97-AF65-F5344CB8AC3E}">
        <p14:creationId xmlns:p14="http://schemas.microsoft.com/office/powerpoint/2010/main" val="42611544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nvPr>
        </p:nvGraphicFramePr>
        <p:xfrm>
          <a:off x="2259" y="1694"/>
          <a:ext cx="2159" cy="1619"/>
        </p:xfrm>
        <a:graphic>
          <a:graphicData uri="http://schemas.openxmlformats.org/presentationml/2006/ole">
            <mc:AlternateContent xmlns:mc="http://schemas.openxmlformats.org/markup-compatibility/2006">
              <mc:Choice xmlns:v="urn:schemas-microsoft-com:vml" Requires="v">
                <p:oleObj name="think-cell Slide" r:id="rId3" imgW="359" imgH="358" progId="TCLayout.ActiveDocument.1">
                  <p:embed/>
                </p:oleObj>
              </mc:Choice>
              <mc:Fallback>
                <p:oleObj name="think-cell Slide" r:id="rId3" imgW="359" imgH="358" progId="TCLayout.ActiveDocument.1">
                  <p:embed/>
                  <p:pic>
                    <p:nvPicPr>
                      <p:cNvPr id="2" name="Object 1" hidden="1"/>
                      <p:cNvPicPr/>
                      <p:nvPr/>
                    </p:nvPicPr>
                    <p:blipFill>
                      <a:blip r:embed="rId4"/>
                      <a:stretch>
                        <a:fillRect/>
                      </a:stretch>
                    </p:blipFill>
                    <p:spPr>
                      <a:xfrm>
                        <a:off x="2259" y="1694"/>
                        <a:ext cx="2159" cy="1619"/>
                      </a:xfrm>
                      <a:prstGeom prst="rect">
                        <a:avLst/>
                      </a:prstGeom>
                    </p:spPr>
                  </p:pic>
                </p:oleObj>
              </mc:Fallback>
            </mc:AlternateContent>
          </a:graphicData>
        </a:graphic>
      </p:graphicFrame>
      <p:sp>
        <p:nvSpPr>
          <p:cNvPr id="5" name="Title Placeholder 2"/>
          <p:cNvSpPr>
            <a:spLocks noGrp="1" noChangeArrowheads="1"/>
          </p:cNvSpPr>
          <p:nvPr>
            <p:ph type="title"/>
          </p:nvPr>
        </p:nvSpPr>
        <p:spPr bwMode="gray">
          <a:xfrm>
            <a:off x="162083" y="438952"/>
            <a:ext cx="11725485" cy="504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title style</a:t>
            </a:r>
            <a:endParaRPr lang="nl-NL" noProof="0"/>
          </a:p>
        </p:txBody>
      </p:sp>
    </p:spTree>
    <p:extLst>
      <p:ext uri="{BB962C8B-B14F-4D97-AF65-F5344CB8AC3E}">
        <p14:creationId xmlns:p14="http://schemas.microsoft.com/office/powerpoint/2010/main" val="264185522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9B92A3-0A51-4B2B-9BC0-A9B34D6427F6}"/>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9EFB9E44-B17E-4788-BEAD-69D18ACBD3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C9DC5B3-0D29-487A-A4AD-FDEFC4A5D076}"/>
              </a:ext>
            </a:extLst>
          </p:cNvPr>
          <p:cNvSpPr>
            <a:spLocks noGrp="1"/>
          </p:cNvSpPr>
          <p:nvPr>
            <p:ph type="dt" sz="half" idx="10"/>
          </p:nvPr>
        </p:nvSpPr>
        <p:spPr/>
        <p:txBody>
          <a:bodyPr/>
          <a:lstStyle/>
          <a:p>
            <a:fld id="{D17F1FC3-C1FA-475D-8A7F-F5A7CD74B455}" type="datetimeFigureOut">
              <a:rPr lang="nl-NL" smtClean="0"/>
              <a:t>06-10-2023</a:t>
            </a:fld>
            <a:endParaRPr lang="nl-NL"/>
          </a:p>
        </p:txBody>
      </p:sp>
      <p:sp>
        <p:nvSpPr>
          <p:cNvPr id="5" name="Tijdelijke aanduiding voor voettekst 4">
            <a:extLst>
              <a:ext uri="{FF2B5EF4-FFF2-40B4-BE49-F238E27FC236}">
                <a16:creationId xmlns:a16="http://schemas.microsoft.com/office/drawing/2014/main" id="{BE0C9C44-F36C-400D-ADC7-8991EA9C06C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C4A353A-A8C1-4C9D-9D5B-BED695791308}"/>
              </a:ext>
            </a:extLst>
          </p:cNvPr>
          <p:cNvSpPr>
            <a:spLocks noGrp="1"/>
          </p:cNvSpPr>
          <p:nvPr>
            <p:ph type="sldNum" sz="quarter" idx="12"/>
          </p:nvPr>
        </p:nvSpPr>
        <p:spPr/>
        <p:txBody>
          <a:bodyPr/>
          <a:lstStyle/>
          <a:p>
            <a:fld id="{B047971D-46AE-4C4A-9139-3F33F4820E39}" type="slidenum">
              <a:rPr lang="nl-NL" smtClean="0"/>
              <a:t>‹nr.›</a:t>
            </a:fld>
            <a:endParaRPr lang="nl-NL"/>
          </a:p>
        </p:txBody>
      </p:sp>
    </p:spTree>
    <p:extLst>
      <p:ext uri="{BB962C8B-B14F-4D97-AF65-F5344CB8AC3E}">
        <p14:creationId xmlns:p14="http://schemas.microsoft.com/office/powerpoint/2010/main" val="3400272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eldia (2 regelige titel) zonder subtitel">
    <p:bg>
      <p:bgPr>
        <a:solidFill>
          <a:schemeClr val="bg1"/>
        </a:solidFill>
        <a:effectLst/>
      </p:bgPr>
    </p:bg>
    <p:spTree>
      <p:nvGrpSpPr>
        <p:cNvPr id="1" name=""/>
        <p:cNvGrpSpPr/>
        <p:nvPr/>
      </p:nvGrpSpPr>
      <p:grpSpPr>
        <a:xfrm>
          <a:off x="0" y="0"/>
          <a:ext cx="0" cy="0"/>
          <a:chOff x="0" y="0"/>
          <a:chExt cx="0" cy="0"/>
        </a:xfrm>
      </p:grpSpPr>
      <p:sp>
        <p:nvSpPr>
          <p:cNvPr id="33" name="Rectangle 3">
            <a:extLst>
              <a:ext uri="{FF2B5EF4-FFF2-40B4-BE49-F238E27FC236}">
                <a16:creationId xmlns:a16="http://schemas.microsoft.com/office/drawing/2014/main" id="{C17904E4-727E-4D23-BD61-D05C2551D914}"/>
              </a:ext>
            </a:extLst>
          </p:cNvPr>
          <p:cNvSpPr/>
          <p:nvPr userDrawn="1"/>
        </p:nvSpPr>
        <p:spPr>
          <a:xfrm>
            <a:off x="-3432629" y="-2157046"/>
            <a:ext cx="19057258" cy="111720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5419726" y="4674776"/>
            <a:ext cx="6153150" cy="1123949"/>
          </a:xfrm>
        </p:spPr>
        <p:txBody>
          <a:bodyPr anchor="b" anchorCtr="0">
            <a:noAutofit/>
          </a:bodyPr>
          <a:lstStyle>
            <a:lvl1pPr>
              <a:lnSpc>
                <a:spcPct val="80000"/>
              </a:lnSpc>
              <a:defRPr sz="4000" spc="-60" baseline="0"/>
            </a:lvl1pPr>
          </a:lstStyle>
          <a:p>
            <a:r>
              <a:rPr lang="nl-NL" noProof="0"/>
              <a:t>Klik om titel toe te voegen</a:t>
            </a:r>
          </a:p>
        </p:txBody>
      </p:sp>
      <p:pic>
        <p:nvPicPr>
          <p:cNvPr id="12" name="Graphic 11">
            <a:extLst>
              <a:ext uri="{FF2B5EF4-FFF2-40B4-BE49-F238E27FC236}">
                <a16:creationId xmlns:a16="http://schemas.microsoft.com/office/drawing/2014/main" id="{F6B3EFED-AED5-4854-B07E-38F0967424F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69119" y="5878102"/>
            <a:ext cx="2419349" cy="701717"/>
          </a:xfrm>
          <a:prstGeom prst="rect">
            <a:avLst/>
          </a:prstGeom>
        </p:spPr>
      </p:pic>
      <p:cxnSp>
        <p:nvCxnSpPr>
          <p:cNvPr id="13" name="Straight Connector 12">
            <a:extLst>
              <a:ext uri="{FF2B5EF4-FFF2-40B4-BE49-F238E27FC236}">
                <a16:creationId xmlns:a16="http://schemas.microsoft.com/office/drawing/2014/main" id="{7B7EAE85-1489-4FF0-9901-C2B1367E9677}"/>
              </a:ext>
            </a:extLst>
          </p:cNvPr>
          <p:cNvCxnSpPr>
            <a:cxnSpLocks/>
          </p:cNvCxnSpPr>
          <p:nvPr userDrawn="1"/>
        </p:nvCxnSpPr>
        <p:spPr>
          <a:xfrm>
            <a:off x="5453062" y="5933095"/>
            <a:ext cx="1104901" cy="0"/>
          </a:xfrm>
          <a:prstGeom prst="line">
            <a:avLst/>
          </a:prstGeom>
          <a:ln w="5080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0" name="Text Placeholder 10">
            <a:extLst>
              <a:ext uri="{FF2B5EF4-FFF2-40B4-BE49-F238E27FC236}">
                <a16:creationId xmlns:a16="http://schemas.microsoft.com/office/drawing/2014/main" id="{B8CD1A78-9E90-4C3C-B38D-F14E44C2DD0B}"/>
              </a:ext>
            </a:extLst>
          </p:cNvPr>
          <p:cNvSpPr>
            <a:spLocks noGrp="1"/>
          </p:cNvSpPr>
          <p:nvPr>
            <p:ph type="body" sz="quarter" idx="11" hasCustomPrompt="1"/>
          </p:nvPr>
        </p:nvSpPr>
        <p:spPr>
          <a:xfrm>
            <a:off x="5419724" y="6167573"/>
            <a:ext cx="6153150" cy="232858"/>
          </a:xfrm>
        </p:spPr>
        <p:txBody>
          <a:bodyPr>
            <a:noAutofit/>
          </a:bodyPr>
          <a:lstStyle>
            <a:lvl1pPr>
              <a:defRPr sz="1800"/>
            </a:lvl1pPr>
          </a:lstStyle>
          <a:p>
            <a:pPr lvl="0"/>
            <a:r>
              <a:rPr lang="nl-NL" noProof="0"/>
              <a:t>Klik om afdeling en datum toe te voegen</a:t>
            </a:r>
          </a:p>
        </p:txBody>
      </p:sp>
      <p:sp>
        <p:nvSpPr>
          <p:cNvPr id="17" name="Picture Placeholder 16">
            <a:extLst>
              <a:ext uri="{FF2B5EF4-FFF2-40B4-BE49-F238E27FC236}">
                <a16:creationId xmlns:a16="http://schemas.microsoft.com/office/drawing/2014/main" id="{4013582F-7574-4439-B6C2-A497946DF6E2}"/>
              </a:ext>
            </a:extLst>
          </p:cNvPr>
          <p:cNvSpPr>
            <a:spLocks noGrp="1"/>
          </p:cNvSpPr>
          <p:nvPr>
            <p:ph type="pic" sz="quarter" idx="13" hasCustomPrompt="1"/>
          </p:nvPr>
        </p:nvSpPr>
        <p:spPr>
          <a:xfrm>
            <a:off x="614838" y="0"/>
            <a:ext cx="11577162" cy="4815396"/>
          </a:xfrm>
          <a:custGeom>
            <a:avLst/>
            <a:gdLst>
              <a:gd name="connsiteX0" fmla="*/ 0 w 11577162"/>
              <a:gd name="connsiteY0" fmla="*/ 0 h 4815396"/>
              <a:gd name="connsiteX1" fmla="*/ 11577162 w 11577162"/>
              <a:gd name="connsiteY1" fmla="*/ 0 h 4815396"/>
              <a:gd name="connsiteX2" fmla="*/ 11577162 w 11577162"/>
              <a:gd name="connsiteY2" fmla="*/ 287354 h 4815396"/>
              <a:gd name="connsiteX3" fmla="*/ 11577162 w 11577162"/>
              <a:gd name="connsiteY3" fmla="*/ 4096437 h 4815396"/>
              <a:gd name="connsiteX4" fmla="*/ 11577162 w 11577162"/>
              <a:gd name="connsiteY4" fmla="*/ 4383791 h 4815396"/>
              <a:gd name="connsiteX5" fmla="*/ 4823818 w 11577162"/>
              <a:gd name="connsiteY5" fmla="*/ 4383791 h 4815396"/>
              <a:gd name="connsiteX6" fmla="*/ 4392213 w 11577162"/>
              <a:gd name="connsiteY6" fmla="*/ 4815396 h 4815396"/>
              <a:gd name="connsiteX7" fmla="*/ 609324 w 11577162"/>
              <a:gd name="connsiteY7" fmla="*/ 4815396 h 4815396"/>
              <a:gd name="connsiteX8" fmla="*/ 0 w 11577162"/>
              <a:gd name="connsiteY8" fmla="*/ 4206072 h 4815396"/>
              <a:gd name="connsiteX9" fmla="*/ 0 w 11577162"/>
              <a:gd name="connsiteY9" fmla="*/ 3918718 h 4815396"/>
              <a:gd name="connsiteX10" fmla="*/ 0 w 11577162"/>
              <a:gd name="connsiteY10" fmla="*/ 287354 h 4815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577162" h="4815396">
                <a:moveTo>
                  <a:pt x="0" y="0"/>
                </a:moveTo>
                <a:lnTo>
                  <a:pt x="11577162" y="0"/>
                </a:lnTo>
                <a:lnTo>
                  <a:pt x="11577162" y="287354"/>
                </a:lnTo>
                <a:lnTo>
                  <a:pt x="11577162" y="4096437"/>
                </a:lnTo>
                <a:lnTo>
                  <a:pt x="11577162" y="4383791"/>
                </a:lnTo>
                <a:lnTo>
                  <a:pt x="4823818" y="4383791"/>
                </a:lnTo>
                <a:cubicBezTo>
                  <a:pt x="4585166" y="4383791"/>
                  <a:pt x="4392213" y="4576744"/>
                  <a:pt x="4392213" y="4815396"/>
                </a:cubicBezTo>
                <a:lnTo>
                  <a:pt x="609324" y="4815396"/>
                </a:lnTo>
                <a:cubicBezTo>
                  <a:pt x="272927" y="4815396"/>
                  <a:pt x="0" y="4542470"/>
                  <a:pt x="0" y="4206072"/>
                </a:cubicBezTo>
                <a:lnTo>
                  <a:pt x="0" y="3918718"/>
                </a:lnTo>
                <a:lnTo>
                  <a:pt x="0" y="287354"/>
                </a:lnTo>
                <a:close/>
              </a:path>
            </a:pathLst>
          </a:custGeom>
          <a:solidFill>
            <a:srgbClr val="EAEAEA"/>
          </a:solidFill>
        </p:spPr>
        <p:txBody>
          <a:bodyPr wrap="square" tIns="0" anchor="ctr" anchorCtr="1">
            <a:noAutofit/>
          </a:bodyPr>
          <a:lstStyle>
            <a:lvl1pPr algn="l">
              <a:spcBef>
                <a:spcPts val="0"/>
              </a:spcBef>
              <a:defRPr sz="1200">
                <a:solidFill>
                  <a:schemeClr val="tx1"/>
                </a:solidFill>
              </a:defRPr>
            </a:lvl1pPr>
          </a:lstStyle>
          <a:p>
            <a:r>
              <a:rPr lang="nl-NL" noProof="0"/>
              <a:t>Klik op icoon om </a:t>
            </a:r>
            <a:br>
              <a:rPr lang="nl-NL" noProof="0"/>
            </a:br>
            <a:r>
              <a:rPr lang="nl-NL" noProof="0"/>
              <a:t>afbeelding toe te voegen</a:t>
            </a:r>
          </a:p>
        </p:txBody>
      </p:sp>
      <p:sp>
        <p:nvSpPr>
          <p:cNvPr id="22" name="Rectangle 106">
            <a:extLst>
              <a:ext uri="{FF2B5EF4-FFF2-40B4-BE49-F238E27FC236}">
                <a16:creationId xmlns:a16="http://schemas.microsoft.com/office/drawing/2014/main" id="{E1226467-AB0F-440B-8BD1-5CF9D96055D1}"/>
              </a:ext>
            </a:extLst>
          </p:cNvPr>
          <p:cNvSpPr>
            <a:spLocks noChangeArrowheads="1"/>
          </p:cNvSpPr>
          <p:nvPr userDrawn="1"/>
        </p:nvSpPr>
        <p:spPr bwMode="gray">
          <a:xfrm>
            <a:off x="-2463800" y="5123528"/>
            <a:ext cx="2329217" cy="1734472"/>
          </a:xfrm>
          <a:prstGeom prst="rect">
            <a:avLst/>
          </a:prstGeom>
          <a:solidFill>
            <a:schemeClr val="bg1">
              <a:lumMod val="95000"/>
            </a:schemeClr>
          </a:solidFill>
          <a:ln>
            <a:noFill/>
          </a:ln>
          <a:effectLst/>
        </p:spPr>
        <p:txBody>
          <a:bodyPr wrap="square" lIns="144000" tIns="144000" rIns="144000" bIns="180000" anchor="b" anchorCtr="0">
            <a:spAutoFit/>
          </a:bodyPr>
          <a:lstStyle/>
          <a:p>
            <a:pPr marL="0" marR="0" lvl="0" indent="0" algn="l" defTabSz="914400" rtl="0" eaLnBrk="1" fontAlgn="auto" latinLnBrk="0" hangingPunct="1">
              <a:lnSpc>
                <a:spcPct val="95000"/>
              </a:lnSpc>
              <a:spcBef>
                <a:spcPts val="600"/>
              </a:spcBef>
              <a:spcAft>
                <a:spcPts val="0"/>
              </a:spcAft>
              <a:buClrTx/>
              <a:buSzTx/>
              <a:buFontTx/>
              <a:buNone/>
              <a:tabLst>
                <a:tab pos="1141413" algn="l"/>
              </a:tabLst>
              <a:defRPr/>
            </a:pPr>
            <a:r>
              <a:rPr kumimoji="0" lang="nl-NL" altLang="en-US" sz="1100" b="1" i="0" u="none" strike="noStrike" kern="1200" cap="none" spc="-10" normalizeH="0" baseline="0" noProof="0">
                <a:ln>
                  <a:noFill/>
                </a:ln>
                <a:solidFill>
                  <a:schemeClr val="tx1"/>
                </a:solidFill>
                <a:effectLst/>
                <a:uLnTx/>
                <a:uFillTx/>
                <a:latin typeface="Open Sans"/>
                <a:ea typeface="+mn-ea"/>
                <a:cs typeface="+mn-cs"/>
              </a:rPr>
              <a:t>Dia opnieuw instellen (reset)</a:t>
            </a: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0" marR="0" lvl="0" indent="0" algn="l" defTabSz="914400" rtl="0" eaLnBrk="1" fontAlgn="auto" latinLnBrk="0" hangingPunct="1">
              <a:lnSpc>
                <a:spcPct val="95000"/>
              </a:lnSpc>
              <a:spcBef>
                <a:spcPts val="600"/>
              </a:spcBef>
              <a:spcAft>
                <a:spcPts val="0"/>
              </a:spcAft>
              <a:buClrTx/>
              <a:buSzTx/>
              <a:buFont typeface="+mj-lt"/>
              <a:buNone/>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Onder de tab ‘Start’ staat linksboven naast de knop nieuwe dia een knop ‘Opnieuw instellen’. Als deze knop wordt ingedrukt stelt de slide alles opnieuw in naar de goede huisstijl (kleuren, lettergroottes, afbeelding plaatsing e.d.).</a:t>
            </a:r>
          </a:p>
        </p:txBody>
      </p:sp>
      <p:sp>
        <p:nvSpPr>
          <p:cNvPr id="27" name="Rectangle 106">
            <a:extLst>
              <a:ext uri="{FF2B5EF4-FFF2-40B4-BE49-F238E27FC236}">
                <a16:creationId xmlns:a16="http://schemas.microsoft.com/office/drawing/2014/main" id="{33C1FE4E-F479-4942-B4EE-5D5365D93BDA}"/>
              </a:ext>
            </a:extLst>
          </p:cNvPr>
          <p:cNvSpPr>
            <a:spLocks noChangeArrowheads="1"/>
          </p:cNvSpPr>
          <p:nvPr userDrawn="1"/>
        </p:nvSpPr>
        <p:spPr bwMode="gray">
          <a:xfrm>
            <a:off x="-2463800" y="0"/>
            <a:ext cx="2329217" cy="1742167"/>
          </a:xfrm>
          <a:prstGeom prst="rect">
            <a:avLst/>
          </a:prstGeom>
          <a:solidFill>
            <a:schemeClr val="bg1">
              <a:lumMod val="95000"/>
            </a:schemeClr>
          </a:solidFill>
          <a:ln>
            <a:noFill/>
          </a:ln>
          <a:effectLst/>
        </p:spPr>
        <p:txBody>
          <a:bodyPr wrap="square" lIns="144000" tIns="144000" rIns="144000" bIns="180000" anchor="t">
            <a:spAutoFit/>
          </a:bodyPr>
          <a:lstStyle/>
          <a:p>
            <a:pPr marL="0" marR="0" lvl="0" indent="0" algn="l" defTabSz="914400" rtl="0" eaLnBrk="1" fontAlgn="auto" latinLnBrk="0" hangingPunct="1">
              <a:lnSpc>
                <a:spcPct val="95000"/>
              </a:lnSpc>
              <a:spcBef>
                <a:spcPts val="600"/>
              </a:spcBef>
              <a:spcAft>
                <a:spcPts val="0"/>
              </a:spcAft>
              <a:buClrTx/>
              <a:buSzTx/>
              <a:buFontTx/>
              <a:buNone/>
              <a:tabLst>
                <a:tab pos="1141413" algn="l"/>
              </a:tabLst>
              <a:defRPr/>
            </a:pPr>
            <a:r>
              <a:rPr kumimoji="0" lang="nl-NL" altLang="en-US" sz="1100" b="1" i="0" u="none" strike="noStrike" kern="1200" cap="none" spc="-10" normalizeH="0" baseline="0" noProof="0">
                <a:ln>
                  <a:noFill/>
                </a:ln>
                <a:solidFill>
                  <a:schemeClr val="tx1"/>
                </a:solidFill>
                <a:effectLst/>
                <a:uLnTx/>
                <a:uFillTx/>
                <a:latin typeface="Open Sans"/>
                <a:ea typeface="+mn-ea"/>
                <a:cs typeface="+mn-cs"/>
              </a:rPr>
              <a:t>Afbeelding plaatsen</a:t>
            </a: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Klik op het icoon in het midden van het afbeeldingsvlak</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Selecteer een afbeelding. Let op: Gebruik hiervoor een liggende afbeelding (landscape)</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Klik op ‘Invoegen’ en de afbeelding wordt geplaatst</a:t>
            </a:r>
          </a:p>
        </p:txBody>
      </p:sp>
      <p:grpSp>
        <p:nvGrpSpPr>
          <p:cNvPr id="25" name="Groep 24">
            <a:extLst>
              <a:ext uri="{FF2B5EF4-FFF2-40B4-BE49-F238E27FC236}">
                <a16:creationId xmlns:a16="http://schemas.microsoft.com/office/drawing/2014/main" id="{CB5DB861-8B0B-40B1-99FF-85C4858E4B12}"/>
              </a:ext>
            </a:extLst>
          </p:cNvPr>
          <p:cNvGrpSpPr/>
          <p:nvPr userDrawn="1"/>
        </p:nvGrpSpPr>
        <p:grpSpPr>
          <a:xfrm>
            <a:off x="12326583" y="1"/>
            <a:ext cx="2329217" cy="5718810"/>
            <a:chOff x="12326583" y="1"/>
            <a:chExt cx="2329217" cy="5718810"/>
          </a:xfrm>
        </p:grpSpPr>
        <p:sp>
          <p:nvSpPr>
            <p:cNvPr id="26" name="Rectangle 106">
              <a:extLst>
                <a:ext uri="{FF2B5EF4-FFF2-40B4-BE49-F238E27FC236}">
                  <a16:creationId xmlns:a16="http://schemas.microsoft.com/office/drawing/2014/main" id="{82EE33D4-AA65-41B1-83EC-3D251607DDC8}"/>
                </a:ext>
              </a:extLst>
            </p:cNvPr>
            <p:cNvSpPr>
              <a:spLocks noChangeArrowheads="1"/>
            </p:cNvSpPr>
            <p:nvPr userDrawn="1"/>
          </p:nvSpPr>
          <p:spPr bwMode="gray">
            <a:xfrm>
              <a:off x="12326583" y="1"/>
              <a:ext cx="2329217" cy="5718810"/>
            </a:xfrm>
            <a:prstGeom prst="rect">
              <a:avLst/>
            </a:prstGeom>
            <a:solidFill>
              <a:schemeClr val="bg1">
                <a:lumMod val="95000"/>
              </a:schemeClr>
            </a:solidFill>
            <a:ln>
              <a:noFill/>
            </a:ln>
            <a:effectLst/>
          </p:spPr>
          <p:txBody>
            <a:bodyPr wrap="square" lIns="144000" tIns="144000" rIns="144000" bIns="180000" anchor="t">
              <a:noAutofit/>
            </a:bodyPr>
            <a:lstStyle/>
            <a:p>
              <a:pPr marL="0" marR="0" lvl="0" indent="0" algn="l" defTabSz="914400" rtl="0" eaLnBrk="1" fontAlgn="auto" latinLnBrk="0" hangingPunct="1">
                <a:lnSpc>
                  <a:spcPct val="95000"/>
                </a:lnSpc>
                <a:spcBef>
                  <a:spcPts val="600"/>
                </a:spcBef>
                <a:spcAft>
                  <a:spcPts val="0"/>
                </a:spcAft>
                <a:buClrTx/>
                <a:buSzTx/>
                <a:buFontTx/>
                <a:buNone/>
                <a:tabLst>
                  <a:tab pos="1141413" algn="l"/>
                </a:tabLst>
                <a:defRPr/>
              </a:pPr>
              <a:r>
                <a:rPr kumimoji="0" lang="nl-NL" altLang="en-US" sz="1100" b="1" i="0" u="none" strike="noStrike" kern="1200" cap="none" spc="-10" normalizeH="0" baseline="0" noProof="0">
                  <a:ln>
                    <a:noFill/>
                  </a:ln>
                  <a:solidFill>
                    <a:schemeClr val="tx1"/>
                  </a:solidFill>
                  <a:effectLst/>
                  <a:uLnTx/>
                  <a:uFillTx/>
                  <a:latin typeface="Open Sans"/>
                  <a:ea typeface="+mn-ea"/>
                  <a:cs typeface="+mn-cs"/>
                </a:rPr>
                <a:t>Afbeelding passend maken</a:t>
              </a: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Klik op de geplaatste afbeelding en kies vervolgens de tab ‘Afbeeldingsopmaak’</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Klik op de knop ‘Bijsnijden’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Je kunt nu de afbeelding op twee manieren passend maken:</a:t>
              </a: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Sleep de foto op zo’n manier dat het gedeelte dat zichtbaar moet zijn in het afbeeldingsvlak juist staat</a:t>
              </a: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Met de witte bolletjes kun je de afbeelding groter of kleiner maken op zo’n manier dat het gedeelte dat zichtbaar moet zijn in het afbeeldingsvlak juist staat</a:t>
              </a:r>
            </a:p>
          </p:txBody>
        </p:sp>
        <p:grpSp>
          <p:nvGrpSpPr>
            <p:cNvPr id="28" name="Groep 27">
              <a:extLst>
                <a:ext uri="{FF2B5EF4-FFF2-40B4-BE49-F238E27FC236}">
                  <a16:creationId xmlns:a16="http://schemas.microsoft.com/office/drawing/2014/main" id="{C0C46775-E42B-43A7-B81A-A74507767902}"/>
                </a:ext>
              </a:extLst>
            </p:cNvPr>
            <p:cNvGrpSpPr>
              <a:grpSpLocks noChangeAspect="1"/>
            </p:cNvGrpSpPr>
            <p:nvPr userDrawn="1"/>
          </p:nvGrpSpPr>
          <p:grpSpPr>
            <a:xfrm>
              <a:off x="12616299" y="4739224"/>
              <a:ext cx="1766851" cy="793244"/>
              <a:chOff x="2766083" y="6357983"/>
              <a:chExt cx="1485890" cy="667104"/>
            </a:xfrm>
          </p:grpSpPr>
          <p:pic>
            <p:nvPicPr>
              <p:cNvPr id="34" name="Picture 15">
                <a:extLst>
                  <a:ext uri="{FF2B5EF4-FFF2-40B4-BE49-F238E27FC236}">
                    <a16:creationId xmlns:a16="http://schemas.microsoft.com/office/drawing/2014/main" id="{25984700-EAE1-44D3-9316-FD98FE07AC1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gray">
              <a:xfrm>
                <a:off x="3332816" y="6454073"/>
                <a:ext cx="352425" cy="352425"/>
              </a:xfrm>
              <a:prstGeom prst="rect">
                <a:avLst/>
              </a:prstGeom>
            </p:spPr>
          </p:pic>
          <p:pic>
            <p:nvPicPr>
              <p:cNvPr id="41" name="Picture 18">
                <a:extLst>
                  <a:ext uri="{FF2B5EF4-FFF2-40B4-BE49-F238E27FC236}">
                    <a16:creationId xmlns:a16="http://schemas.microsoft.com/office/drawing/2014/main" id="{669A3E3A-C277-4FFF-B6C2-BB9596820F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gray">
              <a:xfrm>
                <a:off x="2766083" y="6454074"/>
                <a:ext cx="352425" cy="352425"/>
              </a:xfrm>
              <a:prstGeom prst="rect">
                <a:avLst/>
              </a:prstGeom>
            </p:spPr>
          </p:pic>
          <p:pic>
            <p:nvPicPr>
              <p:cNvPr id="42" name="Picture 19">
                <a:extLst>
                  <a:ext uri="{FF2B5EF4-FFF2-40B4-BE49-F238E27FC236}">
                    <a16:creationId xmlns:a16="http://schemas.microsoft.com/office/drawing/2014/main" id="{DA9896DE-5DEB-41CA-B66E-D75203FD4C2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bwMode="gray">
              <a:xfrm>
                <a:off x="3899548" y="6454074"/>
                <a:ext cx="352425" cy="352425"/>
              </a:xfrm>
              <a:prstGeom prst="rect">
                <a:avLst/>
              </a:prstGeom>
            </p:spPr>
          </p:pic>
          <p:cxnSp>
            <p:nvCxnSpPr>
              <p:cNvPr id="43" name="Straight Arrow Connector 23">
                <a:extLst>
                  <a:ext uri="{FF2B5EF4-FFF2-40B4-BE49-F238E27FC236}">
                    <a16:creationId xmlns:a16="http://schemas.microsoft.com/office/drawing/2014/main" id="{0A36B336-429E-4AC7-A54A-1BA88CD6FF11}"/>
                  </a:ext>
                </a:extLst>
              </p:cNvPr>
              <p:cNvCxnSpPr/>
              <p:nvPr/>
            </p:nvCxnSpPr>
            <p:spPr bwMode="gray">
              <a:xfrm flipV="1">
                <a:off x="2942296" y="6845087"/>
                <a:ext cx="0" cy="18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Connector 24">
                <a:extLst>
                  <a:ext uri="{FF2B5EF4-FFF2-40B4-BE49-F238E27FC236}">
                    <a16:creationId xmlns:a16="http://schemas.microsoft.com/office/drawing/2014/main" id="{8169E45F-AFD0-4641-821C-4D17C579F61B}"/>
                  </a:ext>
                </a:extLst>
              </p:cNvPr>
              <p:cNvCxnSpPr>
                <a:stCxn id="34" idx="0"/>
                <a:endCxn id="34" idx="2"/>
              </p:cNvCxnSpPr>
              <p:nvPr/>
            </p:nvCxnSpPr>
            <p:spPr bwMode="gray">
              <a:xfrm rot="2700000">
                <a:off x="3509030" y="6357985"/>
                <a:ext cx="0" cy="54460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Straight Connector 26">
                <a:extLst>
                  <a:ext uri="{FF2B5EF4-FFF2-40B4-BE49-F238E27FC236}">
                    <a16:creationId xmlns:a16="http://schemas.microsoft.com/office/drawing/2014/main" id="{7C687A62-0D55-4435-B630-40E05DA905C0}"/>
                  </a:ext>
                </a:extLst>
              </p:cNvPr>
              <p:cNvCxnSpPr>
                <a:stCxn id="34" idx="3"/>
                <a:endCxn id="34" idx="1"/>
              </p:cNvCxnSpPr>
              <p:nvPr/>
            </p:nvCxnSpPr>
            <p:spPr bwMode="gray">
              <a:xfrm rot="2700000" flipH="1">
                <a:off x="3236724" y="6630287"/>
                <a:ext cx="544608"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Straight Arrow Connector 27">
                <a:extLst>
                  <a:ext uri="{FF2B5EF4-FFF2-40B4-BE49-F238E27FC236}">
                    <a16:creationId xmlns:a16="http://schemas.microsoft.com/office/drawing/2014/main" id="{FAB01E32-74A3-4B31-8901-4E67FAEC8C69}"/>
                  </a:ext>
                </a:extLst>
              </p:cNvPr>
              <p:cNvCxnSpPr/>
              <p:nvPr/>
            </p:nvCxnSpPr>
            <p:spPr bwMode="gray">
              <a:xfrm flipV="1">
                <a:off x="4123386" y="6845087"/>
                <a:ext cx="0" cy="18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Oval 28">
                <a:extLst>
                  <a:ext uri="{FF2B5EF4-FFF2-40B4-BE49-F238E27FC236}">
                    <a16:creationId xmlns:a16="http://schemas.microsoft.com/office/drawing/2014/main" id="{2FF34830-8954-4D30-83D4-99C4F4C46681}"/>
                  </a:ext>
                </a:extLst>
              </p:cNvPr>
              <p:cNvSpPr/>
              <p:nvPr/>
            </p:nvSpPr>
            <p:spPr bwMode="gray">
              <a:xfrm>
                <a:off x="4018611" y="6573137"/>
                <a:ext cx="233362" cy="233362"/>
              </a:xfrm>
              <a:prstGeom prst="ellipse">
                <a:avLst/>
              </a:prstGeom>
              <a:solidFill>
                <a:srgbClr val="FFFFFF">
                  <a:alpha val="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err="1">
                  <a:solidFill>
                    <a:schemeClr val="tx1"/>
                  </a:solidFill>
                </a:endParaRPr>
              </a:p>
            </p:txBody>
          </p:sp>
        </p:grpSp>
        <p:grpSp>
          <p:nvGrpSpPr>
            <p:cNvPr id="29" name="Groep 28">
              <a:extLst>
                <a:ext uri="{FF2B5EF4-FFF2-40B4-BE49-F238E27FC236}">
                  <a16:creationId xmlns:a16="http://schemas.microsoft.com/office/drawing/2014/main" id="{59790C7E-A250-4548-8C93-F6D117591529}"/>
                </a:ext>
              </a:extLst>
            </p:cNvPr>
            <p:cNvGrpSpPr/>
            <p:nvPr userDrawn="1"/>
          </p:nvGrpSpPr>
          <p:grpSpPr>
            <a:xfrm>
              <a:off x="12610022" y="1108316"/>
              <a:ext cx="425380" cy="577954"/>
              <a:chOff x="-37364" y="4061531"/>
              <a:chExt cx="571037" cy="775855"/>
            </a:xfrm>
          </p:grpSpPr>
          <p:pic>
            <p:nvPicPr>
              <p:cNvPr id="31" name="Afbeelding 30">
                <a:extLst>
                  <a:ext uri="{FF2B5EF4-FFF2-40B4-BE49-F238E27FC236}">
                    <a16:creationId xmlns:a16="http://schemas.microsoft.com/office/drawing/2014/main" id="{6959E222-0F9E-420F-B497-C6B18DA7B140}"/>
                  </a:ext>
                </a:extLst>
              </p:cNvPr>
              <p:cNvPicPr>
                <a:picLocks noChangeAspect="1"/>
              </p:cNvPicPr>
              <p:nvPr userDrawn="1"/>
            </p:nvPicPr>
            <p:blipFill rotWithShape="1">
              <a:blip r:embed="rId7"/>
              <a:srcRect l="70194" t="13882" r="22159" b="63043"/>
              <a:stretch/>
            </p:blipFill>
            <p:spPr>
              <a:xfrm>
                <a:off x="-37364" y="4061531"/>
                <a:ext cx="571037" cy="775855"/>
              </a:xfrm>
              <a:prstGeom prst="rect">
                <a:avLst/>
              </a:prstGeom>
              <a:noFill/>
              <a:ln>
                <a:noFill/>
              </a:ln>
              <a:effectLst>
                <a:outerShdw blurRad="63500" sx="102000" sy="102000" algn="ctr" rotWithShape="0">
                  <a:prstClr val="black">
                    <a:alpha val="40000"/>
                  </a:prstClr>
                </a:outerShdw>
              </a:effectLst>
            </p:spPr>
          </p:pic>
          <p:sp>
            <p:nvSpPr>
              <p:cNvPr id="32" name="Rectangle 21">
                <a:extLst>
                  <a:ext uri="{FF2B5EF4-FFF2-40B4-BE49-F238E27FC236}">
                    <a16:creationId xmlns:a16="http://schemas.microsoft.com/office/drawing/2014/main" id="{C53C7EA7-4CE8-40A2-8B08-7BF4C44624D3}"/>
                  </a:ext>
                </a:extLst>
              </p:cNvPr>
              <p:cNvSpPr/>
              <p:nvPr userDrawn="1"/>
            </p:nvSpPr>
            <p:spPr bwMode="gray">
              <a:xfrm>
                <a:off x="-10897" y="4113410"/>
                <a:ext cx="518104" cy="504825"/>
              </a:xfrm>
              <a:prstGeom prst="rect">
                <a:avLst/>
              </a:prstGeom>
              <a:solidFill>
                <a:srgbClr val="FFFFFF">
                  <a:alpha val="0"/>
                </a:srgbClr>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err="1">
                  <a:solidFill>
                    <a:schemeClr val="tx1"/>
                  </a:solidFill>
                </a:endParaRPr>
              </a:p>
            </p:txBody>
          </p:sp>
        </p:grpSp>
        <p:pic>
          <p:nvPicPr>
            <p:cNvPr id="30" name="Afbeelding 29">
              <a:extLst>
                <a:ext uri="{FF2B5EF4-FFF2-40B4-BE49-F238E27FC236}">
                  <a16:creationId xmlns:a16="http://schemas.microsoft.com/office/drawing/2014/main" id="{E2ED972A-1323-4811-843D-EE7A1E381B27}"/>
                </a:ext>
              </a:extLst>
            </p:cNvPr>
            <p:cNvPicPr>
              <a:picLocks noChangeAspect="1"/>
            </p:cNvPicPr>
            <p:nvPr userDrawn="1"/>
          </p:nvPicPr>
          <p:blipFill rotWithShape="1">
            <a:blip r:embed="rId8" cstate="screen">
              <a:extLst>
                <a:ext uri="{28A0092B-C50C-407E-A947-70E740481C1C}">
                  <a14:useLocalDpi xmlns:a14="http://schemas.microsoft.com/office/drawing/2010/main"/>
                </a:ext>
              </a:extLst>
            </a:blip>
            <a:srcRect/>
            <a:stretch/>
          </p:blipFill>
          <p:spPr>
            <a:xfrm>
              <a:off x="12616299" y="2769956"/>
              <a:ext cx="1767600" cy="1036900"/>
            </a:xfrm>
            <a:prstGeom prst="rect">
              <a:avLst/>
            </a:prstGeom>
          </p:spPr>
        </p:pic>
      </p:grpSp>
    </p:spTree>
    <p:extLst>
      <p:ext uri="{BB962C8B-B14F-4D97-AF65-F5344CB8AC3E}">
        <p14:creationId xmlns:p14="http://schemas.microsoft.com/office/powerpoint/2010/main" val="12172894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36CF62EA-D1FD-45D2-AE1B-7727EC98D334}" type="datetimeFigureOut">
              <a:rPr lang="nl-NL" smtClean="0"/>
              <a:t>06-10-2023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9F962DBA-AA13-4116-BB8B-2DA87CF2BDE0}" type="slidenum">
              <a:rPr lang="nl-NL" smtClean="0"/>
              <a:t>‹nr.›</a:t>
            </a:fld>
            <a:endParaRPr lang="nl-NL"/>
          </a:p>
        </p:txBody>
      </p:sp>
    </p:spTree>
    <p:extLst>
      <p:ext uri="{BB962C8B-B14F-4D97-AF65-F5344CB8AC3E}">
        <p14:creationId xmlns:p14="http://schemas.microsoft.com/office/powerpoint/2010/main" val="17198080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36CF62EA-D1FD-45D2-AE1B-7727EC98D334}" type="datetimeFigureOut">
              <a:rPr lang="nl-NL" smtClean="0"/>
              <a:t>06-10-2023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F962DBA-AA13-4116-BB8B-2DA87CF2BDE0}" type="slidenum">
              <a:rPr lang="nl-NL" smtClean="0"/>
              <a:t>‹nr.›</a:t>
            </a:fld>
            <a:endParaRPr lang="nl-NL"/>
          </a:p>
        </p:txBody>
      </p:sp>
    </p:spTree>
    <p:extLst>
      <p:ext uri="{BB962C8B-B14F-4D97-AF65-F5344CB8AC3E}">
        <p14:creationId xmlns:p14="http://schemas.microsoft.com/office/powerpoint/2010/main" val="1494814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eldia (1 regelige titel) met subtitel">
    <p:bg>
      <p:bgPr>
        <a:solidFill>
          <a:schemeClr val="bg1"/>
        </a:solidFill>
        <a:effectLst/>
      </p:bgPr>
    </p:bg>
    <p:spTree>
      <p:nvGrpSpPr>
        <p:cNvPr id="1" name=""/>
        <p:cNvGrpSpPr/>
        <p:nvPr/>
      </p:nvGrpSpPr>
      <p:grpSpPr>
        <a:xfrm>
          <a:off x="0" y="0"/>
          <a:ext cx="0" cy="0"/>
          <a:chOff x="0" y="0"/>
          <a:chExt cx="0" cy="0"/>
        </a:xfrm>
      </p:grpSpPr>
      <p:sp>
        <p:nvSpPr>
          <p:cNvPr id="67" name="Rectangle 3">
            <a:extLst>
              <a:ext uri="{FF2B5EF4-FFF2-40B4-BE49-F238E27FC236}">
                <a16:creationId xmlns:a16="http://schemas.microsoft.com/office/drawing/2014/main" id="{F5EF8DCD-9292-462B-A74B-D8652305D139}"/>
              </a:ext>
            </a:extLst>
          </p:cNvPr>
          <p:cNvSpPr/>
          <p:nvPr userDrawn="1"/>
        </p:nvSpPr>
        <p:spPr>
          <a:xfrm>
            <a:off x="-3432629" y="-2157046"/>
            <a:ext cx="19057258" cy="111720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Picture Placeholder 13">
            <a:extLst>
              <a:ext uri="{FF2B5EF4-FFF2-40B4-BE49-F238E27FC236}">
                <a16:creationId xmlns:a16="http://schemas.microsoft.com/office/drawing/2014/main" id="{0C409B38-ACCF-4D90-961D-C94121FA2E9A}"/>
              </a:ext>
            </a:extLst>
          </p:cNvPr>
          <p:cNvSpPr>
            <a:spLocks noGrp="1"/>
          </p:cNvSpPr>
          <p:nvPr>
            <p:ph type="pic" sz="quarter" idx="12" hasCustomPrompt="1"/>
          </p:nvPr>
        </p:nvSpPr>
        <p:spPr>
          <a:xfrm>
            <a:off x="614838" y="0"/>
            <a:ext cx="11577160" cy="4704629"/>
          </a:xfrm>
          <a:custGeom>
            <a:avLst/>
            <a:gdLst>
              <a:gd name="connsiteX0" fmla="*/ 0 w 11577160"/>
              <a:gd name="connsiteY0" fmla="*/ 0 h 4704629"/>
              <a:gd name="connsiteX1" fmla="*/ 11577160 w 11577160"/>
              <a:gd name="connsiteY1" fmla="*/ 0 h 4704629"/>
              <a:gd name="connsiteX2" fmla="*/ 11577160 w 11577160"/>
              <a:gd name="connsiteY2" fmla="*/ 559955 h 4704629"/>
              <a:gd name="connsiteX3" fmla="*/ 11577160 w 11577160"/>
              <a:gd name="connsiteY3" fmla="*/ 3713070 h 4704629"/>
              <a:gd name="connsiteX4" fmla="*/ 11577160 w 11577160"/>
              <a:gd name="connsiteY4" fmla="*/ 4273025 h 4704629"/>
              <a:gd name="connsiteX5" fmla="*/ 4823817 w 11577160"/>
              <a:gd name="connsiteY5" fmla="*/ 4273025 h 4704629"/>
              <a:gd name="connsiteX6" fmla="*/ 4392212 w 11577160"/>
              <a:gd name="connsiteY6" fmla="*/ 4704629 h 4704629"/>
              <a:gd name="connsiteX7" fmla="*/ 609325 w 11577160"/>
              <a:gd name="connsiteY7" fmla="*/ 4704629 h 4704629"/>
              <a:gd name="connsiteX8" fmla="*/ 0 w 11577160"/>
              <a:gd name="connsiteY8" fmla="*/ 4095305 h 4704629"/>
              <a:gd name="connsiteX9" fmla="*/ 0 w 11577160"/>
              <a:gd name="connsiteY9" fmla="*/ 3535350 h 4704629"/>
              <a:gd name="connsiteX10" fmla="*/ 0 w 11577160"/>
              <a:gd name="connsiteY10" fmla="*/ 559955 h 4704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577160" h="4704629">
                <a:moveTo>
                  <a:pt x="0" y="0"/>
                </a:moveTo>
                <a:lnTo>
                  <a:pt x="11577160" y="0"/>
                </a:lnTo>
                <a:lnTo>
                  <a:pt x="11577160" y="559955"/>
                </a:lnTo>
                <a:lnTo>
                  <a:pt x="11577160" y="3713070"/>
                </a:lnTo>
                <a:lnTo>
                  <a:pt x="11577160" y="4273025"/>
                </a:lnTo>
                <a:lnTo>
                  <a:pt x="4823817" y="4273025"/>
                </a:lnTo>
                <a:cubicBezTo>
                  <a:pt x="4585165" y="4273025"/>
                  <a:pt x="4392212" y="4465977"/>
                  <a:pt x="4392212" y="4704629"/>
                </a:cubicBezTo>
                <a:lnTo>
                  <a:pt x="609325" y="4704629"/>
                </a:lnTo>
                <a:cubicBezTo>
                  <a:pt x="272927" y="4704629"/>
                  <a:pt x="0" y="4431702"/>
                  <a:pt x="0" y="4095305"/>
                </a:cubicBezTo>
                <a:lnTo>
                  <a:pt x="0" y="3535350"/>
                </a:lnTo>
                <a:lnTo>
                  <a:pt x="0" y="559955"/>
                </a:lnTo>
                <a:close/>
              </a:path>
            </a:pathLst>
          </a:custGeom>
          <a:solidFill>
            <a:srgbClr val="EAEAEA"/>
          </a:solidFill>
        </p:spPr>
        <p:txBody>
          <a:bodyPr wrap="square" tIns="0" anchor="ctr" anchorCtr="1">
            <a:noAutofit/>
          </a:bodyPr>
          <a:lstStyle>
            <a:lvl1pPr algn="l">
              <a:spcBef>
                <a:spcPts val="0"/>
              </a:spcBef>
              <a:defRPr sz="1200">
                <a:solidFill>
                  <a:schemeClr val="tx1"/>
                </a:solidFill>
              </a:defRPr>
            </a:lvl1pPr>
          </a:lstStyle>
          <a:p>
            <a:r>
              <a:rPr lang="nl-NL" noProof="0"/>
              <a:t>Klik op icoon om </a:t>
            </a:r>
            <a:br>
              <a:rPr lang="nl-NL" noProof="0"/>
            </a:br>
            <a:r>
              <a:rPr lang="nl-NL" noProof="0"/>
              <a:t>afbeelding toe te voegen</a:t>
            </a:r>
          </a:p>
        </p:txBody>
      </p:sp>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5419726" y="4557165"/>
            <a:ext cx="6153150" cy="553998"/>
          </a:xfrm>
        </p:spPr>
        <p:txBody>
          <a:bodyPr anchor="b" anchorCtr="0">
            <a:noAutofit/>
          </a:bodyPr>
          <a:lstStyle>
            <a:lvl1pPr>
              <a:lnSpc>
                <a:spcPct val="80000"/>
              </a:lnSpc>
              <a:defRPr sz="4000" spc="-60" baseline="0"/>
            </a:lvl1pPr>
          </a:lstStyle>
          <a:p>
            <a:r>
              <a:rPr lang="nl-NL" noProof="0"/>
              <a:t>Klik om titel toe te voegen</a:t>
            </a:r>
          </a:p>
        </p:txBody>
      </p:sp>
      <p:sp>
        <p:nvSpPr>
          <p:cNvPr id="11" name="Text Placeholder 10">
            <a:extLst>
              <a:ext uri="{FF2B5EF4-FFF2-40B4-BE49-F238E27FC236}">
                <a16:creationId xmlns:a16="http://schemas.microsoft.com/office/drawing/2014/main" id="{35139539-07AB-43B9-A8D2-9D0467DC1742}"/>
              </a:ext>
            </a:extLst>
          </p:cNvPr>
          <p:cNvSpPr>
            <a:spLocks noGrp="1"/>
          </p:cNvSpPr>
          <p:nvPr>
            <p:ph type="body" sz="quarter" idx="11" hasCustomPrompt="1"/>
          </p:nvPr>
        </p:nvSpPr>
        <p:spPr>
          <a:xfrm>
            <a:off x="5419724" y="6167573"/>
            <a:ext cx="6153150" cy="232858"/>
          </a:xfrm>
        </p:spPr>
        <p:txBody>
          <a:bodyPr>
            <a:noAutofit/>
          </a:bodyPr>
          <a:lstStyle>
            <a:lvl1pPr>
              <a:spcAft>
                <a:spcPts val="0"/>
              </a:spcAft>
              <a:defRPr sz="1800"/>
            </a:lvl1pPr>
          </a:lstStyle>
          <a:p>
            <a:pPr lvl="0"/>
            <a:r>
              <a:rPr lang="nl-NL" noProof="0"/>
              <a:t>Klik om afdeling en datum toe te voegen</a:t>
            </a:r>
          </a:p>
        </p:txBody>
      </p:sp>
      <p:pic>
        <p:nvPicPr>
          <p:cNvPr id="12" name="Graphic 11">
            <a:extLst>
              <a:ext uri="{FF2B5EF4-FFF2-40B4-BE49-F238E27FC236}">
                <a16:creationId xmlns:a16="http://schemas.microsoft.com/office/drawing/2014/main" id="{F6B3EFED-AED5-4854-B07E-38F0967424F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69119" y="5878102"/>
            <a:ext cx="2419349" cy="701717"/>
          </a:xfrm>
          <a:prstGeom prst="rect">
            <a:avLst/>
          </a:prstGeom>
        </p:spPr>
      </p:pic>
      <p:cxnSp>
        <p:nvCxnSpPr>
          <p:cNvPr id="15" name="Straight Connector 14">
            <a:extLst>
              <a:ext uri="{FF2B5EF4-FFF2-40B4-BE49-F238E27FC236}">
                <a16:creationId xmlns:a16="http://schemas.microsoft.com/office/drawing/2014/main" id="{B6061A2D-2FC7-49E9-9022-09838866AA7E}"/>
              </a:ext>
            </a:extLst>
          </p:cNvPr>
          <p:cNvCxnSpPr>
            <a:cxnSpLocks/>
          </p:cNvCxnSpPr>
          <p:nvPr userDrawn="1"/>
        </p:nvCxnSpPr>
        <p:spPr>
          <a:xfrm>
            <a:off x="5453062" y="5247914"/>
            <a:ext cx="1104901" cy="0"/>
          </a:xfrm>
          <a:prstGeom prst="line">
            <a:avLst/>
          </a:prstGeom>
          <a:ln w="5080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24" name="Rectangle 106">
            <a:extLst>
              <a:ext uri="{FF2B5EF4-FFF2-40B4-BE49-F238E27FC236}">
                <a16:creationId xmlns:a16="http://schemas.microsoft.com/office/drawing/2014/main" id="{5F4E91A0-0FF3-4F74-BC79-0E25FFDFE1C8}"/>
              </a:ext>
            </a:extLst>
          </p:cNvPr>
          <p:cNvSpPr>
            <a:spLocks noChangeArrowheads="1"/>
          </p:cNvSpPr>
          <p:nvPr userDrawn="1"/>
        </p:nvSpPr>
        <p:spPr bwMode="gray">
          <a:xfrm>
            <a:off x="-2463800" y="5123528"/>
            <a:ext cx="2329217" cy="1734472"/>
          </a:xfrm>
          <a:prstGeom prst="rect">
            <a:avLst/>
          </a:prstGeom>
          <a:solidFill>
            <a:schemeClr val="bg1">
              <a:lumMod val="95000"/>
            </a:schemeClr>
          </a:solidFill>
          <a:ln>
            <a:noFill/>
          </a:ln>
          <a:effectLst/>
        </p:spPr>
        <p:txBody>
          <a:bodyPr wrap="square" lIns="144000" tIns="144000" rIns="144000" bIns="180000" anchor="b" anchorCtr="0">
            <a:spAutoFit/>
          </a:bodyPr>
          <a:lstStyle/>
          <a:p>
            <a:pPr marL="0" marR="0" lvl="0" indent="0" algn="l" defTabSz="914400" rtl="0" eaLnBrk="1" fontAlgn="auto" latinLnBrk="0" hangingPunct="1">
              <a:lnSpc>
                <a:spcPct val="95000"/>
              </a:lnSpc>
              <a:spcBef>
                <a:spcPts val="600"/>
              </a:spcBef>
              <a:spcAft>
                <a:spcPts val="0"/>
              </a:spcAft>
              <a:buClrTx/>
              <a:buSzTx/>
              <a:buFontTx/>
              <a:buNone/>
              <a:tabLst>
                <a:tab pos="1141413" algn="l"/>
              </a:tabLst>
              <a:defRPr/>
            </a:pPr>
            <a:r>
              <a:rPr kumimoji="0" lang="nl-NL" altLang="en-US" sz="1100" b="1" i="0" u="none" strike="noStrike" kern="1200" cap="none" spc="-10" normalizeH="0" baseline="0" noProof="0">
                <a:ln>
                  <a:noFill/>
                </a:ln>
                <a:solidFill>
                  <a:schemeClr val="tx1"/>
                </a:solidFill>
                <a:effectLst/>
                <a:uLnTx/>
                <a:uFillTx/>
                <a:latin typeface="Open Sans"/>
                <a:ea typeface="+mn-ea"/>
                <a:cs typeface="+mn-cs"/>
              </a:rPr>
              <a:t>Dia opnieuw instellen (reset)</a:t>
            </a: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0" marR="0" lvl="0" indent="0" algn="l" defTabSz="914400" rtl="0" eaLnBrk="1" fontAlgn="auto" latinLnBrk="0" hangingPunct="1">
              <a:lnSpc>
                <a:spcPct val="95000"/>
              </a:lnSpc>
              <a:spcBef>
                <a:spcPts val="600"/>
              </a:spcBef>
              <a:spcAft>
                <a:spcPts val="0"/>
              </a:spcAft>
              <a:buClrTx/>
              <a:buSzTx/>
              <a:buFont typeface="+mj-lt"/>
              <a:buNone/>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Onder de tab ‘Start’ staat linksboven naast de knop nieuwe dia een knop ‘Opnieuw instellen’. Als deze knop wordt ingedrukt stelt de slide alles opnieuw in naar de goede huisstijl (kleuren, lettergroottes, afbeelding plaatsing e.d.).</a:t>
            </a:r>
          </a:p>
        </p:txBody>
      </p:sp>
      <p:sp>
        <p:nvSpPr>
          <p:cNvPr id="27" name="Text Placeholder 25">
            <a:extLst>
              <a:ext uri="{FF2B5EF4-FFF2-40B4-BE49-F238E27FC236}">
                <a16:creationId xmlns:a16="http://schemas.microsoft.com/office/drawing/2014/main" id="{35170365-DF7B-4447-9BBE-72F81EAD074D}"/>
              </a:ext>
            </a:extLst>
          </p:cNvPr>
          <p:cNvSpPr>
            <a:spLocks noGrp="1"/>
          </p:cNvSpPr>
          <p:nvPr>
            <p:ph type="body" sz="quarter" idx="13" hasCustomPrompt="1"/>
          </p:nvPr>
        </p:nvSpPr>
        <p:spPr>
          <a:xfrm>
            <a:off x="5419726" y="5465351"/>
            <a:ext cx="6152400" cy="590400"/>
          </a:xfrm>
        </p:spPr>
        <p:txBody>
          <a:bodyPr/>
          <a:lstStyle>
            <a:lvl1pPr>
              <a:spcAft>
                <a:spcPts val="0"/>
              </a:spcAft>
              <a:defRPr sz="4000" spc="-60" baseline="0">
                <a:solidFill>
                  <a:schemeClr val="bg2"/>
                </a:solidFill>
              </a:defRPr>
            </a:lvl1pPr>
          </a:lstStyle>
          <a:p>
            <a:pPr lvl="0"/>
            <a:r>
              <a:rPr lang="nl-NL" noProof="0"/>
              <a:t>Klik om subtitel toe te voegen</a:t>
            </a:r>
          </a:p>
        </p:txBody>
      </p:sp>
      <p:sp>
        <p:nvSpPr>
          <p:cNvPr id="44" name="Rectangle 106">
            <a:extLst>
              <a:ext uri="{FF2B5EF4-FFF2-40B4-BE49-F238E27FC236}">
                <a16:creationId xmlns:a16="http://schemas.microsoft.com/office/drawing/2014/main" id="{14C71E34-1C29-46E8-BE04-DA89BD902DB8}"/>
              </a:ext>
            </a:extLst>
          </p:cNvPr>
          <p:cNvSpPr>
            <a:spLocks noChangeArrowheads="1"/>
          </p:cNvSpPr>
          <p:nvPr userDrawn="1"/>
        </p:nvSpPr>
        <p:spPr bwMode="gray">
          <a:xfrm>
            <a:off x="-2463800" y="0"/>
            <a:ext cx="2329217" cy="1742167"/>
          </a:xfrm>
          <a:prstGeom prst="rect">
            <a:avLst/>
          </a:prstGeom>
          <a:solidFill>
            <a:schemeClr val="bg1">
              <a:lumMod val="95000"/>
            </a:schemeClr>
          </a:solidFill>
          <a:ln>
            <a:noFill/>
          </a:ln>
          <a:effectLst/>
        </p:spPr>
        <p:txBody>
          <a:bodyPr wrap="square" lIns="144000" tIns="144000" rIns="144000" bIns="180000" anchor="t">
            <a:spAutoFit/>
          </a:bodyPr>
          <a:lstStyle/>
          <a:p>
            <a:pPr marL="0" marR="0" lvl="0" indent="0" algn="l" defTabSz="914400" rtl="0" eaLnBrk="1" fontAlgn="auto" latinLnBrk="0" hangingPunct="1">
              <a:lnSpc>
                <a:spcPct val="95000"/>
              </a:lnSpc>
              <a:spcBef>
                <a:spcPts val="600"/>
              </a:spcBef>
              <a:spcAft>
                <a:spcPts val="0"/>
              </a:spcAft>
              <a:buClrTx/>
              <a:buSzTx/>
              <a:buFontTx/>
              <a:buNone/>
              <a:tabLst>
                <a:tab pos="1141413" algn="l"/>
              </a:tabLst>
              <a:defRPr/>
            </a:pPr>
            <a:r>
              <a:rPr kumimoji="0" lang="nl-NL" altLang="en-US" sz="1100" b="1" i="0" u="none" strike="noStrike" kern="1200" cap="none" spc="-10" normalizeH="0" baseline="0" noProof="0">
                <a:ln>
                  <a:noFill/>
                </a:ln>
                <a:solidFill>
                  <a:schemeClr val="tx1"/>
                </a:solidFill>
                <a:effectLst/>
                <a:uLnTx/>
                <a:uFillTx/>
                <a:latin typeface="Open Sans"/>
                <a:ea typeface="+mn-ea"/>
                <a:cs typeface="+mn-cs"/>
              </a:rPr>
              <a:t>Afbeelding plaatsen</a:t>
            </a: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Klik op het icoon in het midden van het afbeeldingsvlak</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Selecteer een afbeelding. Let op: Gebruik hiervoor een liggende afbeelding (landscape)</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Klik op ‘Invoegen’ en de afbeelding wordt geplaatst</a:t>
            </a:r>
          </a:p>
        </p:txBody>
      </p:sp>
      <p:grpSp>
        <p:nvGrpSpPr>
          <p:cNvPr id="26" name="Groep 25">
            <a:extLst>
              <a:ext uri="{FF2B5EF4-FFF2-40B4-BE49-F238E27FC236}">
                <a16:creationId xmlns:a16="http://schemas.microsoft.com/office/drawing/2014/main" id="{9AD2E2F5-B151-4ADE-9A71-9093046C0006}"/>
              </a:ext>
            </a:extLst>
          </p:cNvPr>
          <p:cNvGrpSpPr/>
          <p:nvPr userDrawn="1"/>
        </p:nvGrpSpPr>
        <p:grpSpPr>
          <a:xfrm>
            <a:off x="12326583" y="1"/>
            <a:ext cx="2329217" cy="5718810"/>
            <a:chOff x="12326583" y="1"/>
            <a:chExt cx="2329217" cy="5718810"/>
          </a:xfrm>
        </p:grpSpPr>
        <p:sp>
          <p:nvSpPr>
            <p:cNvPr id="28" name="Rectangle 106">
              <a:extLst>
                <a:ext uri="{FF2B5EF4-FFF2-40B4-BE49-F238E27FC236}">
                  <a16:creationId xmlns:a16="http://schemas.microsoft.com/office/drawing/2014/main" id="{3CD94BA0-0267-440D-9403-EB6AC15F3CBB}"/>
                </a:ext>
              </a:extLst>
            </p:cNvPr>
            <p:cNvSpPr>
              <a:spLocks noChangeArrowheads="1"/>
            </p:cNvSpPr>
            <p:nvPr userDrawn="1"/>
          </p:nvSpPr>
          <p:spPr bwMode="gray">
            <a:xfrm>
              <a:off x="12326583" y="1"/>
              <a:ext cx="2329217" cy="5718810"/>
            </a:xfrm>
            <a:prstGeom prst="rect">
              <a:avLst/>
            </a:prstGeom>
            <a:solidFill>
              <a:schemeClr val="bg1">
                <a:lumMod val="95000"/>
              </a:schemeClr>
            </a:solidFill>
            <a:ln>
              <a:noFill/>
            </a:ln>
            <a:effectLst/>
          </p:spPr>
          <p:txBody>
            <a:bodyPr wrap="square" lIns="144000" tIns="144000" rIns="144000" bIns="180000" anchor="t">
              <a:noAutofit/>
            </a:bodyPr>
            <a:lstStyle/>
            <a:p>
              <a:pPr marL="0" marR="0" lvl="0" indent="0" algn="l" defTabSz="914400" rtl="0" eaLnBrk="1" fontAlgn="auto" latinLnBrk="0" hangingPunct="1">
                <a:lnSpc>
                  <a:spcPct val="95000"/>
                </a:lnSpc>
                <a:spcBef>
                  <a:spcPts val="600"/>
                </a:spcBef>
                <a:spcAft>
                  <a:spcPts val="0"/>
                </a:spcAft>
                <a:buClrTx/>
                <a:buSzTx/>
                <a:buFontTx/>
                <a:buNone/>
                <a:tabLst>
                  <a:tab pos="1141413" algn="l"/>
                </a:tabLst>
                <a:defRPr/>
              </a:pPr>
              <a:r>
                <a:rPr kumimoji="0" lang="nl-NL" altLang="en-US" sz="1100" b="1" i="0" u="none" strike="noStrike" kern="1200" cap="none" spc="-10" normalizeH="0" baseline="0" noProof="0">
                  <a:ln>
                    <a:noFill/>
                  </a:ln>
                  <a:solidFill>
                    <a:schemeClr val="tx1"/>
                  </a:solidFill>
                  <a:effectLst/>
                  <a:uLnTx/>
                  <a:uFillTx/>
                  <a:latin typeface="Open Sans"/>
                  <a:ea typeface="+mn-ea"/>
                  <a:cs typeface="+mn-cs"/>
                </a:rPr>
                <a:t>Afbeelding passend maken</a:t>
              </a: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Klik op de geplaatste afbeelding en kies vervolgens de tab ‘Afbeeldingsopmaak’</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Klik op de knop ‘Bijsnijden’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Je kunt nu de afbeelding op twee manieren passend maken:</a:t>
              </a: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Sleep de foto op zo’n manier dat het gedeelte dat zichtbaar moet zijn in het afbeeldingsvlak juist staat</a:t>
              </a: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Met de witte bolletjes kun je de afbeelding groter of kleiner maken op zo’n manier dat het gedeelte dat zichtbaar moet zijn in het afbeeldingsvlak juist staat</a:t>
              </a:r>
            </a:p>
          </p:txBody>
        </p:sp>
        <p:grpSp>
          <p:nvGrpSpPr>
            <p:cNvPr id="29" name="Groep 28">
              <a:extLst>
                <a:ext uri="{FF2B5EF4-FFF2-40B4-BE49-F238E27FC236}">
                  <a16:creationId xmlns:a16="http://schemas.microsoft.com/office/drawing/2014/main" id="{4ADA60EB-391A-4591-A7B2-222A228C900C}"/>
                </a:ext>
              </a:extLst>
            </p:cNvPr>
            <p:cNvGrpSpPr>
              <a:grpSpLocks noChangeAspect="1"/>
            </p:cNvGrpSpPr>
            <p:nvPr userDrawn="1"/>
          </p:nvGrpSpPr>
          <p:grpSpPr>
            <a:xfrm>
              <a:off x="12616299" y="4739224"/>
              <a:ext cx="1766851" cy="793244"/>
              <a:chOff x="2766083" y="6357983"/>
              <a:chExt cx="1485890" cy="667104"/>
            </a:xfrm>
          </p:grpSpPr>
          <p:pic>
            <p:nvPicPr>
              <p:cNvPr id="34" name="Picture 15">
                <a:extLst>
                  <a:ext uri="{FF2B5EF4-FFF2-40B4-BE49-F238E27FC236}">
                    <a16:creationId xmlns:a16="http://schemas.microsoft.com/office/drawing/2014/main" id="{E7BD03A9-F5C9-4856-91FF-0333E4BB890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gray">
              <a:xfrm>
                <a:off x="3332816" y="6454073"/>
                <a:ext cx="352425" cy="352425"/>
              </a:xfrm>
              <a:prstGeom prst="rect">
                <a:avLst/>
              </a:prstGeom>
            </p:spPr>
          </p:pic>
          <p:pic>
            <p:nvPicPr>
              <p:cNvPr id="35" name="Picture 18">
                <a:extLst>
                  <a:ext uri="{FF2B5EF4-FFF2-40B4-BE49-F238E27FC236}">
                    <a16:creationId xmlns:a16="http://schemas.microsoft.com/office/drawing/2014/main" id="{15ABCB50-9BE8-470E-A959-335067E6148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gray">
              <a:xfrm>
                <a:off x="2766083" y="6454074"/>
                <a:ext cx="352425" cy="352425"/>
              </a:xfrm>
              <a:prstGeom prst="rect">
                <a:avLst/>
              </a:prstGeom>
            </p:spPr>
          </p:pic>
          <p:pic>
            <p:nvPicPr>
              <p:cNvPr id="36" name="Picture 19">
                <a:extLst>
                  <a:ext uri="{FF2B5EF4-FFF2-40B4-BE49-F238E27FC236}">
                    <a16:creationId xmlns:a16="http://schemas.microsoft.com/office/drawing/2014/main" id="{B364A9D9-9853-4E42-B33F-4AFFE5CAC30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bwMode="gray">
              <a:xfrm>
                <a:off x="3899548" y="6454074"/>
                <a:ext cx="352425" cy="352425"/>
              </a:xfrm>
              <a:prstGeom prst="rect">
                <a:avLst/>
              </a:prstGeom>
            </p:spPr>
          </p:pic>
          <p:cxnSp>
            <p:nvCxnSpPr>
              <p:cNvPr id="37" name="Straight Arrow Connector 23">
                <a:extLst>
                  <a:ext uri="{FF2B5EF4-FFF2-40B4-BE49-F238E27FC236}">
                    <a16:creationId xmlns:a16="http://schemas.microsoft.com/office/drawing/2014/main" id="{034AF327-7D22-4EA3-B370-2D580F58FA40}"/>
                  </a:ext>
                </a:extLst>
              </p:cNvPr>
              <p:cNvCxnSpPr/>
              <p:nvPr/>
            </p:nvCxnSpPr>
            <p:spPr bwMode="gray">
              <a:xfrm flipV="1">
                <a:off x="2942296" y="6845087"/>
                <a:ext cx="0" cy="18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Connector 24">
                <a:extLst>
                  <a:ext uri="{FF2B5EF4-FFF2-40B4-BE49-F238E27FC236}">
                    <a16:creationId xmlns:a16="http://schemas.microsoft.com/office/drawing/2014/main" id="{DA1E1BE1-7B02-42FF-BC46-D7A4BAFFD677}"/>
                  </a:ext>
                </a:extLst>
              </p:cNvPr>
              <p:cNvCxnSpPr>
                <a:stCxn id="34" idx="0"/>
                <a:endCxn id="34" idx="2"/>
              </p:cNvCxnSpPr>
              <p:nvPr/>
            </p:nvCxnSpPr>
            <p:spPr bwMode="gray">
              <a:xfrm rot="2700000">
                <a:off x="3509030" y="6357985"/>
                <a:ext cx="0" cy="54460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26">
                <a:extLst>
                  <a:ext uri="{FF2B5EF4-FFF2-40B4-BE49-F238E27FC236}">
                    <a16:creationId xmlns:a16="http://schemas.microsoft.com/office/drawing/2014/main" id="{CE0EB8CD-4829-4C62-8977-866BCD7C7F73}"/>
                  </a:ext>
                </a:extLst>
              </p:cNvPr>
              <p:cNvCxnSpPr>
                <a:stCxn id="34" idx="3"/>
                <a:endCxn id="34" idx="1"/>
              </p:cNvCxnSpPr>
              <p:nvPr/>
            </p:nvCxnSpPr>
            <p:spPr bwMode="gray">
              <a:xfrm rot="2700000" flipH="1">
                <a:off x="3236724" y="6630287"/>
                <a:ext cx="544608"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Arrow Connector 27">
                <a:extLst>
                  <a:ext uri="{FF2B5EF4-FFF2-40B4-BE49-F238E27FC236}">
                    <a16:creationId xmlns:a16="http://schemas.microsoft.com/office/drawing/2014/main" id="{967BDB17-4484-4F67-A2E3-46A55F7A463B}"/>
                  </a:ext>
                </a:extLst>
              </p:cNvPr>
              <p:cNvCxnSpPr/>
              <p:nvPr/>
            </p:nvCxnSpPr>
            <p:spPr bwMode="gray">
              <a:xfrm flipV="1">
                <a:off x="4123386" y="6845087"/>
                <a:ext cx="0" cy="18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Oval 28">
                <a:extLst>
                  <a:ext uri="{FF2B5EF4-FFF2-40B4-BE49-F238E27FC236}">
                    <a16:creationId xmlns:a16="http://schemas.microsoft.com/office/drawing/2014/main" id="{1913D9FD-89D9-494B-AB64-9711ECE2D22F}"/>
                  </a:ext>
                </a:extLst>
              </p:cNvPr>
              <p:cNvSpPr/>
              <p:nvPr/>
            </p:nvSpPr>
            <p:spPr bwMode="gray">
              <a:xfrm>
                <a:off x="4018611" y="6573137"/>
                <a:ext cx="233362" cy="233362"/>
              </a:xfrm>
              <a:prstGeom prst="ellipse">
                <a:avLst/>
              </a:prstGeom>
              <a:solidFill>
                <a:srgbClr val="FFFFFF">
                  <a:alpha val="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err="1">
                  <a:solidFill>
                    <a:schemeClr val="tx1"/>
                  </a:solidFill>
                </a:endParaRPr>
              </a:p>
            </p:txBody>
          </p:sp>
        </p:grpSp>
        <p:grpSp>
          <p:nvGrpSpPr>
            <p:cNvPr id="30" name="Groep 29">
              <a:extLst>
                <a:ext uri="{FF2B5EF4-FFF2-40B4-BE49-F238E27FC236}">
                  <a16:creationId xmlns:a16="http://schemas.microsoft.com/office/drawing/2014/main" id="{656E2387-6F28-4A32-8156-2DE2B8445320}"/>
                </a:ext>
              </a:extLst>
            </p:cNvPr>
            <p:cNvGrpSpPr/>
            <p:nvPr userDrawn="1"/>
          </p:nvGrpSpPr>
          <p:grpSpPr>
            <a:xfrm>
              <a:off x="12610022" y="1108316"/>
              <a:ext cx="425380" cy="577954"/>
              <a:chOff x="-37364" y="4061531"/>
              <a:chExt cx="571037" cy="775855"/>
            </a:xfrm>
          </p:grpSpPr>
          <p:pic>
            <p:nvPicPr>
              <p:cNvPr id="32" name="Afbeelding 31">
                <a:extLst>
                  <a:ext uri="{FF2B5EF4-FFF2-40B4-BE49-F238E27FC236}">
                    <a16:creationId xmlns:a16="http://schemas.microsoft.com/office/drawing/2014/main" id="{082EE115-37CA-48A1-ACA3-E91EF742B8BF}"/>
                  </a:ext>
                </a:extLst>
              </p:cNvPr>
              <p:cNvPicPr>
                <a:picLocks noChangeAspect="1"/>
              </p:cNvPicPr>
              <p:nvPr userDrawn="1"/>
            </p:nvPicPr>
            <p:blipFill rotWithShape="1">
              <a:blip r:embed="rId7"/>
              <a:srcRect l="70194" t="13882" r="22159" b="63043"/>
              <a:stretch/>
            </p:blipFill>
            <p:spPr>
              <a:xfrm>
                <a:off x="-37364" y="4061531"/>
                <a:ext cx="571037" cy="775855"/>
              </a:xfrm>
              <a:prstGeom prst="rect">
                <a:avLst/>
              </a:prstGeom>
              <a:noFill/>
              <a:ln>
                <a:noFill/>
              </a:ln>
              <a:effectLst>
                <a:outerShdw blurRad="63500" sx="102000" sy="102000" algn="ctr" rotWithShape="0">
                  <a:prstClr val="black">
                    <a:alpha val="40000"/>
                  </a:prstClr>
                </a:outerShdw>
              </a:effectLst>
            </p:spPr>
          </p:pic>
          <p:sp>
            <p:nvSpPr>
              <p:cNvPr id="33" name="Rectangle 21">
                <a:extLst>
                  <a:ext uri="{FF2B5EF4-FFF2-40B4-BE49-F238E27FC236}">
                    <a16:creationId xmlns:a16="http://schemas.microsoft.com/office/drawing/2014/main" id="{71365FEE-2563-4E49-8418-A7F15E0D9F9E}"/>
                  </a:ext>
                </a:extLst>
              </p:cNvPr>
              <p:cNvSpPr/>
              <p:nvPr userDrawn="1"/>
            </p:nvSpPr>
            <p:spPr bwMode="gray">
              <a:xfrm>
                <a:off x="-10897" y="4113410"/>
                <a:ext cx="518104" cy="504825"/>
              </a:xfrm>
              <a:prstGeom prst="rect">
                <a:avLst/>
              </a:prstGeom>
              <a:solidFill>
                <a:srgbClr val="FFFFFF">
                  <a:alpha val="0"/>
                </a:srgbClr>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err="1">
                  <a:solidFill>
                    <a:schemeClr val="tx1"/>
                  </a:solidFill>
                </a:endParaRPr>
              </a:p>
            </p:txBody>
          </p:sp>
        </p:grpSp>
        <p:pic>
          <p:nvPicPr>
            <p:cNvPr id="31" name="Afbeelding 30">
              <a:extLst>
                <a:ext uri="{FF2B5EF4-FFF2-40B4-BE49-F238E27FC236}">
                  <a16:creationId xmlns:a16="http://schemas.microsoft.com/office/drawing/2014/main" id="{3CFCD0A1-E4BA-473A-81E8-B7002DCB3455}"/>
                </a:ext>
              </a:extLst>
            </p:cNvPr>
            <p:cNvPicPr>
              <a:picLocks noChangeAspect="1"/>
            </p:cNvPicPr>
            <p:nvPr userDrawn="1"/>
          </p:nvPicPr>
          <p:blipFill rotWithShape="1">
            <a:blip r:embed="rId8" cstate="screen">
              <a:extLst>
                <a:ext uri="{28A0092B-C50C-407E-A947-70E740481C1C}">
                  <a14:useLocalDpi xmlns:a14="http://schemas.microsoft.com/office/drawing/2010/main"/>
                </a:ext>
              </a:extLst>
            </a:blip>
            <a:srcRect/>
            <a:stretch/>
          </p:blipFill>
          <p:spPr>
            <a:xfrm>
              <a:off x="12616299" y="2769956"/>
              <a:ext cx="1767600" cy="1036900"/>
            </a:xfrm>
            <a:prstGeom prst="rect">
              <a:avLst/>
            </a:prstGeom>
          </p:spPr>
        </p:pic>
      </p:grpSp>
    </p:spTree>
    <p:extLst>
      <p:ext uri="{BB962C8B-B14F-4D97-AF65-F5344CB8AC3E}">
        <p14:creationId xmlns:p14="http://schemas.microsoft.com/office/powerpoint/2010/main" val="3030375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eldia (1 regelige titel) zonder subtitel">
    <p:bg>
      <p:bgPr>
        <a:solidFill>
          <a:schemeClr val="bg1"/>
        </a:solidFill>
        <a:effectLst/>
      </p:bgPr>
    </p:bg>
    <p:spTree>
      <p:nvGrpSpPr>
        <p:cNvPr id="1" name=""/>
        <p:cNvGrpSpPr/>
        <p:nvPr/>
      </p:nvGrpSpPr>
      <p:grpSpPr>
        <a:xfrm>
          <a:off x="0" y="0"/>
          <a:ext cx="0" cy="0"/>
          <a:chOff x="0" y="0"/>
          <a:chExt cx="0" cy="0"/>
        </a:xfrm>
      </p:grpSpPr>
      <p:sp>
        <p:nvSpPr>
          <p:cNvPr id="61" name="Rectangle 3">
            <a:extLst>
              <a:ext uri="{FF2B5EF4-FFF2-40B4-BE49-F238E27FC236}">
                <a16:creationId xmlns:a16="http://schemas.microsoft.com/office/drawing/2014/main" id="{E5520479-9DAB-498A-956C-B48E2928D851}"/>
              </a:ext>
            </a:extLst>
          </p:cNvPr>
          <p:cNvSpPr/>
          <p:nvPr userDrawn="1"/>
        </p:nvSpPr>
        <p:spPr>
          <a:xfrm>
            <a:off x="-3432629" y="-2157046"/>
            <a:ext cx="19057258" cy="111720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5419726" y="5244727"/>
            <a:ext cx="6153150" cy="553998"/>
          </a:xfrm>
        </p:spPr>
        <p:txBody>
          <a:bodyPr anchor="b" anchorCtr="0">
            <a:noAutofit/>
          </a:bodyPr>
          <a:lstStyle>
            <a:lvl1pPr>
              <a:lnSpc>
                <a:spcPct val="100000"/>
              </a:lnSpc>
              <a:defRPr sz="4000" spc="-60" baseline="0"/>
            </a:lvl1pPr>
          </a:lstStyle>
          <a:p>
            <a:r>
              <a:rPr lang="nl-NL" noProof="0"/>
              <a:t>Klik om titel toe te voegen</a:t>
            </a:r>
          </a:p>
        </p:txBody>
      </p:sp>
      <p:pic>
        <p:nvPicPr>
          <p:cNvPr id="12" name="Graphic 11">
            <a:extLst>
              <a:ext uri="{FF2B5EF4-FFF2-40B4-BE49-F238E27FC236}">
                <a16:creationId xmlns:a16="http://schemas.microsoft.com/office/drawing/2014/main" id="{F6B3EFED-AED5-4854-B07E-38F0967424F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69119" y="5878102"/>
            <a:ext cx="2419349" cy="701717"/>
          </a:xfrm>
          <a:prstGeom prst="rect">
            <a:avLst/>
          </a:prstGeom>
        </p:spPr>
      </p:pic>
      <p:cxnSp>
        <p:nvCxnSpPr>
          <p:cNvPr id="13" name="Straight Connector 12">
            <a:extLst>
              <a:ext uri="{FF2B5EF4-FFF2-40B4-BE49-F238E27FC236}">
                <a16:creationId xmlns:a16="http://schemas.microsoft.com/office/drawing/2014/main" id="{7B7EAE85-1489-4FF0-9901-C2B1367E9677}"/>
              </a:ext>
            </a:extLst>
          </p:cNvPr>
          <p:cNvCxnSpPr>
            <a:cxnSpLocks/>
          </p:cNvCxnSpPr>
          <p:nvPr userDrawn="1"/>
        </p:nvCxnSpPr>
        <p:spPr>
          <a:xfrm>
            <a:off x="5453062" y="5933095"/>
            <a:ext cx="1104901" cy="0"/>
          </a:xfrm>
          <a:prstGeom prst="line">
            <a:avLst/>
          </a:prstGeom>
          <a:ln w="5080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0" name="Text Placeholder 10">
            <a:extLst>
              <a:ext uri="{FF2B5EF4-FFF2-40B4-BE49-F238E27FC236}">
                <a16:creationId xmlns:a16="http://schemas.microsoft.com/office/drawing/2014/main" id="{B8CD1A78-9E90-4C3C-B38D-F14E44C2DD0B}"/>
              </a:ext>
            </a:extLst>
          </p:cNvPr>
          <p:cNvSpPr>
            <a:spLocks noGrp="1"/>
          </p:cNvSpPr>
          <p:nvPr>
            <p:ph type="body" sz="quarter" idx="11" hasCustomPrompt="1"/>
          </p:nvPr>
        </p:nvSpPr>
        <p:spPr>
          <a:xfrm>
            <a:off x="5419724" y="6167573"/>
            <a:ext cx="6153150" cy="232858"/>
          </a:xfrm>
        </p:spPr>
        <p:txBody>
          <a:bodyPr>
            <a:noAutofit/>
          </a:bodyPr>
          <a:lstStyle>
            <a:lvl1pPr>
              <a:defRPr sz="1800"/>
            </a:lvl1pPr>
          </a:lstStyle>
          <a:p>
            <a:pPr lvl="0"/>
            <a:r>
              <a:rPr lang="nl-NL" noProof="0"/>
              <a:t>Klik om afdeling en datum toe te voegen</a:t>
            </a:r>
          </a:p>
        </p:txBody>
      </p:sp>
      <p:sp>
        <p:nvSpPr>
          <p:cNvPr id="15" name="Picture Placeholder 14">
            <a:extLst>
              <a:ext uri="{FF2B5EF4-FFF2-40B4-BE49-F238E27FC236}">
                <a16:creationId xmlns:a16="http://schemas.microsoft.com/office/drawing/2014/main" id="{1D99B095-1501-4B59-8DD9-77BC4593140D}"/>
              </a:ext>
            </a:extLst>
          </p:cNvPr>
          <p:cNvSpPr>
            <a:spLocks noGrp="1"/>
          </p:cNvSpPr>
          <p:nvPr>
            <p:ph type="pic" sz="quarter" idx="14" hasCustomPrompt="1"/>
          </p:nvPr>
        </p:nvSpPr>
        <p:spPr>
          <a:xfrm>
            <a:off x="614838" y="0"/>
            <a:ext cx="11577162" cy="5394374"/>
          </a:xfrm>
          <a:custGeom>
            <a:avLst/>
            <a:gdLst>
              <a:gd name="connsiteX0" fmla="*/ 0 w 11577162"/>
              <a:gd name="connsiteY0" fmla="*/ 0 h 5394374"/>
              <a:gd name="connsiteX1" fmla="*/ 11577162 w 11577162"/>
              <a:gd name="connsiteY1" fmla="*/ 0 h 5394374"/>
              <a:gd name="connsiteX2" fmla="*/ 11577162 w 11577162"/>
              <a:gd name="connsiteY2" fmla="*/ 287354 h 5394374"/>
              <a:gd name="connsiteX3" fmla="*/ 11577162 w 11577162"/>
              <a:gd name="connsiteY3" fmla="*/ 578978 h 5394374"/>
              <a:gd name="connsiteX4" fmla="*/ 11577162 w 11577162"/>
              <a:gd name="connsiteY4" fmla="*/ 866332 h 5394374"/>
              <a:gd name="connsiteX5" fmla="*/ 11577162 w 11577162"/>
              <a:gd name="connsiteY5" fmla="*/ 4096437 h 5394374"/>
              <a:gd name="connsiteX6" fmla="*/ 11577162 w 11577162"/>
              <a:gd name="connsiteY6" fmla="*/ 4383791 h 5394374"/>
              <a:gd name="connsiteX7" fmla="*/ 11577162 w 11577162"/>
              <a:gd name="connsiteY7" fmla="*/ 4675415 h 5394374"/>
              <a:gd name="connsiteX8" fmla="*/ 11577162 w 11577162"/>
              <a:gd name="connsiteY8" fmla="*/ 4962769 h 5394374"/>
              <a:gd name="connsiteX9" fmla="*/ 4823818 w 11577162"/>
              <a:gd name="connsiteY9" fmla="*/ 4962769 h 5394374"/>
              <a:gd name="connsiteX10" fmla="*/ 4392213 w 11577162"/>
              <a:gd name="connsiteY10" fmla="*/ 5394374 h 5394374"/>
              <a:gd name="connsiteX11" fmla="*/ 609324 w 11577162"/>
              <a:gd name="connsiteY11" fmla="*/ 5394374 h 5394374"/>
              <a:gd name="connsiteX12" fmla="*/ 0 w 11577162"/>
              <a:gd name="connsiteY12" fmla="*/ 4785050 h 5394374"/>
              <a:gd name="connsiteX13" fmla="*/ 0 w 11577162"/>
              <a:gd name="connsiteY13" fmla="*/ 4497696 h 5394374"/>
              <a:gd name="connsiteX14" fmla="*/ 0 w 11577162"/>
              <a:gd name="connsiteY14" fmla="*/ 4206072 h 5394374"/>
              <a:gd name="connsiteX15" fmla="*/ 0 w 11577162"/>
              <a:gd name="connsiteY15" fmla="*/ 3918718 h 5394374"/>
              <a:gd name="connsiteX16" fmla="*/ 0 w 11577162"/>
              <a:gd name="connsiteY16" fmla="*/ 866332 h 5394374"/>
              <a:gd name="connsiteX17" fmla="*/ 0 w 11577162"/>
              <a:gd name="connsiteY17" fmla="*/ 578978 h 5394374"/>
              <a:gd name="connsiteX18" fmla="*/ 0 w 11577162"/>
              <a:gd name="connsiteY18" fmla="*/ 287354 h 5394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1577162" h="5394374">
                <a:moveTo>
                  <a:pt x="0" y="0"/>
                </a:moveTo>
                <a:lnTo>
                  <a:pt x="11577162" y="0"/>
                </a:lnTo>
                <a:lnTo>
                  <a:pt x="11577162" y="287354"/>
                </a:lnTo>
                <a:lnTo>
                  <a:pt x="11577162" y="578978"/>
                </a:lnTo>
                <a:lnTo>
                  <a:pt x="11577162" y="866332"/>
                </a:lnTo>
                <a:lnTo>
                  <a:pt x="11577162" y="4096437"/>
                </a:lnTo>
                <a:lnTo>
                  <a:pt x="11577162" y="4383791"/>
                </a:lnTo>
                <a:lnTo>
                  <a:pt x="11577162" y="4675415"/>
                </a:lnTo>
                <a:lnTo>
                  <a:pt x="11577162" y="4962769"/>
                </a:lnTo>
                <a:lnTo>
                  <a:pt x="4823818" y="4962769"/>
                </a:lnTo>
                <a:cubicBezTo>
                  <a:pt x="4585166" y="4962769"/>
                  <a:pt x="4392213" y="5155722"/>
                  <a:pt x="4392213" y="5394374"/>
                </a:cubicBezTo>
                <a:lnTo>
                  <a:pt x="609324" y="5394374"/>
                </a:lnTo>
                <a:cubicBezTo>
                  <a:pt x="272927" y="5394374"/>
                  <a:pt x="0" y="5121448"/>
                  <a:pt x="0" y="4785050"/>
                </a:cubicBezTo>
                <a:lnTo>
                  <a:pt x="0" y="4497696"/>
                </a:lnTo>
                <a:lnTo>
                  <a:pt x="0" y="4206072"/>
                </a:lnTo>
                <a:lnTo>
                  <a:pt x="0" y="3918718"/>
                </a:lnTo>
                <a:lnTo>
                  <a:pt x="0" y="866332"/>
                </a:lnTo>
                <a:lnTo>
                  <a:pt x="0" y="578978"/>
                </a:lnTo>
                <a:lnTo>
                  <a:pt x="0" y="287354"/>
                </a:lnTo>
                <a:close/>
              </a:path>
            </a:pathLst>
          </a:custGeom>
          <a:solidFill>
            <a:srgbClr val="EAEAEA"/>
          </a:solidFill>
        </p:spPr>
        <p:txBody>
          <a:bodyPr wrap="square" tIns="0" anchor="ctr" anchorCtr="1">
            <a:noAutofit/>
          </a:bodyPr>
          <a:lstStyle>
            <a:lvl1pPr algn="l">
              <a:spcBef>
                <a:spcPts val="0"/>
              </a:spcBef>
              <a:defRPr sz="1200">
                <a:solidFill>
                  <a:schemeClr val="tx1"/>
                </a:solidFill>
              </a:defRPr>
            </a:lvl1pPr>
          </a:lstStyle>
          <a:p>
            <a:r>
              <a:rPr lang="nl-NL" noProof="0"/>
              <a:t>Klik op icoon om </a:t>
            </a:r>
            <a:br>
              <a:rPr lang="nl-NL" noProof="0"/>
            </a:br>
            <a:r>
              <a:rPr lang="nl-NL" noProof="0"/>
              <a:t>afbeelding toe te voegen</a:t>
            </a:r>
          </a:p>
        </p:txBody>
      </p:sp>
      <p:sp>
        <p:nvSpPr>
          <p:cNvPr id="23" name="Rectangle 106">
            <a:extLst>
              <a:ext uri="{FF2B5EF4-FFF2-40B4-BE49-F238E27FC236}">
                <a16:creationId xmlns:a16="http://schemas.microsoft.com/office/drawing/2014/main" id="{CFF65860-E1F0-447E-9D6A-0D2CD930F7CE}"/>
              </a:ext>
            </a:extLst>
          </p:cNvPr>
          <p:cNvSpPr>
            <a:spLocks noChangeArrowheads="1"/>
          </p:cNvSpPr>
          <p:nvPr userDrawn="1"/>
        </p:nvSpPr>
        <p:spPr bwMode="gray">
          <a:xfrm>
            <a:off x="-2463800" y="5123528"/>
            <a:ext cx="2329217" cy="1734472"/>
          </a:xfrm>
          <a:prstGeom prst="rect">
            <a:avLst/>
          </a:prstGeom>
          <a:solidFill>
            <a:schemeClr val="bg1">
              <a:lumMod val="95000"/>
            </a:schemeClr>
          </a:solidFill>
          <a:ln>
            <a:noFill/>
          </a:ln>
          <a:effectLst/>
        </p:spPr>
        <p:txBody>
          <a:bodyPr wrap="square" lIns="144000" tIns="144000" rIns="144000" bIns="180000" anchor="b" anchorCtr="0">
            <a:spAutoFit/>
          </a:bodyPr>
          <a:lstStyle/>
          <a:p>
            <a:pPr marL="0" marR="0" lvl="0" indent="0" algn="l" defTabSz="914400" rtl="0" eaLnBrk="1" fontAlgn="auto" latinLnBrk="0" hangingPunct="1">
              <a:lnSpc>
                <a:spcPct val="95000"/>
              </a:lnSpc>
              <a:spcBef>
                <a:spcPts val="600"/>
              </a:spcBef>
              <a:spcAft>
                <a:spcPts val="0"/>
              </a:spcAft>
              <a:buClrTx/>
              <a:buSzTx/>
              <a:buFontTx/>
              <a:buNone/>
              <a:tabLst>
                <a:tab pos="1141413" algn="l"/>
              </a:tabLst>
              <a:defRPr/>
            </a:pPr>
            <a:r>
              <a:rPr kumimoji="0" lang="nl-NL" altLang="en-US" sz="1100" b="1" i="0" u="none" strike="noStrike" kern="1200" cap="none" spc="-10" normalizeH="0" baseline="0" noProof="0">
                <a:ln>
                  <a:noFill/>
                </a:ln>
                <a:solidFill>
                  <a:schemeClr val="tx1"/>
                </a:solidFill>
                <a:effectLst/>
                <a:uLnTx/>
                <a:uFillTx/>
                <a:latin typeface="Open Sans"/>
                <a:ea typeface="+mn-ea"/>
                <a:cs typeface="+mn-cs"/>
              </a:rPr>
              <a:t>Dia opnieuw instellen (reset)</a:t>
            </a: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0" marR="0" lvl="0" indent="0" algn="l" defTabSz="914400" rtl="0" eaLnBrk="1" fontAlgn="auto" latinLnBrk="0" hangingPunct="1">
              <a:lnSpc>
                <a:spcPct val="95000"/>
              </a:lnSpc>
              <a:spcBef>
                <a:spcPts val="600"/>
              </a:spcBef>
              <a:spcAft>
                <a:spcPts val="0"/>
              </a:spcAft>
              <a:buClrTx/>
              <a:buSzTx/>
              <a:buFont typeface="+mj-lt"/>
              <a:buNone/>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Onder de tab ‘Start’ staat linksboven naast de knop nieuwe dia een knop ‘Opnieuw instellen’. Als deze knop wordt ingedrukt stelt de slide alles opnieuw in naar de goede huisstijl (kleuren, lettergroottes, afbeelding plaatsing e.d.).</a:t>
            </a:r>
          </a:p>
        </p:txBody>
      </p:sp>
      <p:sp>
        <p:nvSpPr>
          <p:cNvPr id="60" name="Rectangle 106">
            <a:extLst>
              <a:ext uri="{FF2B5EF4-FFF2-40B4-BE49-F238E27FC236}">
                <a16:creationId xmlns:a16="http://schemas.microsoft.com/office/drawing/2014/main" id="{277AB3C3-E037-4640-B717-8C67D9D494E7}"/>
              </a:ext>
            </a:extLst>
          </p:cNvPr>
          <p:cNvSpPr>
            <a:spLocks noChangeArrowheads="1"/>
          </p:cNvSpPr>
          <p:nvPr userDrawn="1"/>
        </p:nvSpPr>
        <p:spPr bwMode="gray">
          <a:xfrm>
            <a:off x="-2463800" y="0"/>
            <a:ext cx="2329217" cy="1742167"/>
          </a:xfrm>
          <a:prstGeom prst="rect">
            <a:avLst/>
          </a:prstGeom>
          <a:solidFill>
            <a:schemeClr val="bg1">
              <a:lumMod val="95000"/>
            </a:schemeClr>
          </a:solidFill>
          <a:ln>
            <a:noFill/>
          </a:ln>
          <a:effectLst/>
        </p:spPr>
        <p:txBody>
          <a:bodyPr wrap="square" lIns="144000" tIns="144000" rIns="144000" bIns="180000" anchor="t">
            <a:spAutoFit/>
          </a:bodyPr>
          <a:lstStyle/>
          <a:p>
            <a:pPr marL="0" marR="0" lvl="0" indent="0" algn="l" defTabSz="914400" rtl="0" eaLnBrk="1" fontAlgn="auto" latinLnBrk="0" hangingPunct="1">
              <a:lnSpc>
                <a:spcPct val="95000"/>
              </a:lnSpc>
              <a:spcBef>
                <a:spcPts val="600"/>
              </a:spcBef>
              <a:spcAft>
                <a:spcPts val="0"/>
              </a:spcAft>
              <a:buClrTx/>
              <a:buSzTx/>
              <a:buFontTx/>
              <a:buNone/>
              <a:tabLst>
                <a:tab pos="1141413" algn="l"/>
              </a:tabLst>
              <a:defRPr/>
            </a:pPr>
            <a:r>
              <a:rPr kumimoji="0" lang="nl-NL" altLang="en-US" sz="1100" b="1" i="0" u="none" strike="noStrike" kern="1200" cap="none" spc="-10" normalizeH="0" baseline="0" noProof="0">
                <a:ln>
                  <a:noFill/>
                </a:ln>
                <a:solidFill>
                  <a:schemeClr val="tx1"/>
                </a:solidFill>
                <a:effectLst/>
                <a:uLnTx/>
                <a:uFillTx/>
                <a:latin typeface="Open Sans"/>
                <a:ea typeface="+mn-ea"/>
                <a:cs typeface="+mn-cs"/>
              </a:rPr>
              <a:t>Afbeelding plaatsen</a:t>
            </a: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Klik op het icoon in het midden van het afbeeldingsvlak</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Selecteer een afbeelding. Let op: Gebruik hiervoor een liggende afbeelding (landscape)</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Klik op ‘Invoegen’ en de afbeelding wordt geplaatst</a:t>
            </a:r>
          </a:p>
        </p:txBody>
      </p:sp>
      <p:grpSp>
        <p:nvGrpSpPr>
          <p:cNvPr id="25" name="Groep 24">
            <a:extLst>
              <a:ext uri="{FF2B5EF4-FFF2-40B4-BE49-F238E27FC236}">
                <a16:creationId xmlns:a16="http://schemas.microsoft.com/office/drawing/2014/main" id="{89178FDE-BAE0-43E7-AA1A-06482FFE70D0}"/>
              </a:ext>
            </a:extLst>
          </p:cNvPr>
          <p:cNvGrpSpPr/>
          <p:nvPr userDrawn="1"/>
        </p:nvGrpSpPr>
        <p:grpSpPr>
          <a:xfrm>
            <a:off x="12326583" y="1"/>
            <a:ext cx="2329217" cy="5718810"/>
            <a:chOff x="12326583" y="1"/>
            <a:chExt cx="2329217" cy="5718810"/>
          </a:xfrm>
        </p:grpSpPr>
        <p:sp>
          <p:nvSpPr>
            <p:cNvPr id="26" name="Rectangle 106">
              <a:extLst>
                <a:ext uri="{FF2B5EF4-FFF2-40B4-BE49-F238E27FC236}">
                  <a16:creationId xmlns:a16="http://schemas.microsoft.com/office/drawing/2014/main" id="{79063005-F1F2-4D01-B0B5-A49EF674AE07}"/>
                </a:ext>
              </a:extLst>
            </p:cNvPr>
            <p:cNvSpPr>
              <a:spLocks noChangeArrowheads="1"/>
            </p:cNvSpPr>
            <p:nvPr userDrawn="1"/>
          </p:nvSpPr>
          <p:spPr bwMode="gray">
            <a:xfrm>
              <a:off x="12326583" y="1"/>
              <a:ext cx="2329217" cy="5718810"/>
            </a:xfrm>
            <a:prstGeom prst="rect">
              <a:avLst/>
            </a:prstGeom>
            <a:solidFill>
              <a:schemeClr val="bg1">
                <a:lumMod val="95000"/>
              </a:schemeClr>
            </a:solidFill>
            <a:ln>
              <a:noFill/>
            </a:ln>
            <a:effectLst/>
          </p:spPr>
          <p:txBody>
            <a:bodyPr wrap="square" lIns="144000" tIns="144000" rIns="144000" bIns="180000" anchor="t">
              <a:noAutofit/>
            </a:bodyPr>
            <a:lstStyle/>
            <a:p>
              <a:pPr marL="0" marR="0" lvl="0" indent="0" algn="l" defTabSz="914400" rtl="0" eaLnBrk="1" fontAlgn="auto" latinLnBrk="0" hangingPunct="1">
                <a:lnSpc>
                  <a:spcPct val="95000"/>
                </a:lnSpc>
                <a:spcBef>
                  <a:spcPts val="600"/>
                </a:spcBef>
                <a:spcAft>
                  <a:spcPts val="0"/>
                </a:spcAft>
                <a:buClrTx/>
                <a:buSzTx/>
                <a:buFontTx/>
                <a:buNone/>
                <a:tabLst>
                  <a:tab pos="1141413" algn="l"/>
                </a:tabLst>
                <a:defRPr/>
              </a:pPr>
              <a:r>
                <a:rPr kumimoji="0" lang="nl-NL" altLang="en-US" sz="1100" b="1" i="0" u="none" strike="noStrike" kern="1200" cap="none" spc="-10" normalizeH="0" baseline="0" noProof="0">
                  <a:ln>
                    <a:noFill/>
                  </a:ln>
                  <a:solidFill>
                    <a:schemeClr val="tx1"/>
                  </a:solidFill>
                  <a:effectLst/>
                  <a:uLnTx/>
                  <a:uFillTx/>
                  <a:latin typeface="Open Sans"/>
                  <a:ea typeface="+mn-ea"/>
                  <a:cs typeface="+mn-cs"/>
                </a:rPr>
                <a:t>Afbeelding passend maken</a:t>
              </a: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Klik op de geplaatste afbeelding en kies vervolgens de tab ‘Afbeeldingsopmaak’</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Klik op de knop ‘Bijsnijden’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Je kunt nu de afbeelding op twee manieren passend maken:</a:t>
              </a: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Sleep de foto op zo’n manier dat het gedeelte dat zichtbaar moet zijn in het afbeeldingsvlak juist staat</a:t>
              </a: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288000" marR="0" lvl="1" indent="-144000" algn="l" defTabSz="914400" rtl="0" eaLnBrk="1" fontAlgn="auto" latinLnBrk="0" hangingPunct="1">
                <a:lnSpc>
                  <a:spcPct val="95000"/>
                </a:lnSpc>
                <a:spcBef>
                  <a:spcPts val="600"/>
                </a:spcBef>
                <a:spcAft>
                  <a:spcPts val="0"/>
                </a:spcAft>
                <a:buClrTx/>
                <a:buSzTx/>
                <a:buFont typeface="+mj-lt"/>
                <a:buAutoNum type="alphaL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Met de witte bolletjes kun je de afbeelding groter of kleiner maken op zo’n manier dat het gedeelte dat zichtbaar moet zijn in het afbeeldingsvlak juist staat</a:t>
              </a:r>
            </a:p>
          </p:txBody>
        </p:sp>
        <p:grpSp>
          <p:nvGrpSpPr>
            <p:cNvPr id="27" name="Groep 26">
              <a:extLst>
                <a:ext uri="{FF2B5EF4-FFF2-40B4-BE49-F238E27FC236}">
                  <a16:creationId xmlns:a16="http://schemas.microsoft.com/office/drawing/2014/main" id="{9DA16140-637C-4113-B03C-56E860934D1E}"/>
                </a:ext>
              </a:extLst>
            </p:cNvPr>
            <p:cNvGrpSpPr>
              <a:grpSpLocks noChangeAspect="1"/>
            </p:cNvGrpSpPr>
            <p:nvPr userDrawn="1"/>
          </p:nvGrpSpPr>
          <p:grpSpPr>
            <a:xfrm>
              <a:off x="12616299" y="4739224"/>
              <a:ext cx="1766851" cy="793244"/>
              <a:chOff x="2766083" y="6357983"/>
              <a:chExt cx="1485890" cy="667104"/>
            </a:xfrm>
          </p:grpSpPr>
          <p:pic>
            <p:nvPicPr>
              <p:cNvPr id="32" name="Picture 15">
                <a:extLst>
                  <a:ext uri="{FF2B5EF4-FFF2-40B4-BE49-F238E27FC236}">
                    <a16:creationId xmlns:a16="http://schemas.microsoft.com/office/drawing/2014/main" id="{36FCE058-5E9B-4FD6-ACC6-37514A9F03E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gray">
              <a:xfrm>
                <a:off x="3332816" y="6454073"/>
                <a:ext cx="352425" cy="352425"/>
              </a:xfrm>
              <a:prstGeom prst="rect">
                <a:avLst/>
              </a:prstGeom>
            </p:spPr>
          </p:pic>
          <p:pic>
            <p:nvPicPr>
              <p:cNvPr id="33" name="Picture 18">
                <a:extLst>
                  <a:ext uri="{FF2B5EF4-FFF2-40B4-BE49-F238E27FC236}">
                    <a16:creationId xmlns:a16="http://schemas.microsoft.com/office/drawing/2014/main" id="{CCC80EA5-C81F-4D8A-B10E-2B60F9DCA47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gray">
              <a:xfrm>
                <a:off x="2766083" y="6454074"/>
                <a:ext cx="352425" cy="352425"/>
              </a:xfrm>
              <a:prstGeom prst="rect">
                <a:avLst/>
              </a:prstGeom>
            </p:spPr>
          </p:pic>
          <p:pic>
            <p:nvPicPr>
              <p:cNvPr id="34" name="Picture 19">
                <a:extLst>
                  <a:ext uri="{FF2B5EF4-FFF2-40B4-BE49-F238E27FC236}">
                    <a16:creationId xmlns:a16="http://schemas.microsoft.com/office/drawing/2014/main" id="{2AD5621E-6CAC-42BF-A25D-A5987E6E3B8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bwMode="gray">
              <a:xfrm>
                <a:off x="3899548" y="6454074"/>
                <a:ext cx="352425" cy="352425"/>
              </a:xfrm>
              <a:prstGeom prst="rect">
                <a:avLst/>
              </a:prstGeom>
            </p:spPr>
          </p:pic>
          <p:cxnSp>
            <p:nvCxnSpPr>
              <p:cNvPr id="35" name="Straight Arrow Connector 23">
                <a:extLst>
                  <a:ext uri="{FF2B5EF4-FFF2-40B4-BE49-F238E27FC236}">
                    <a16:creationId xmlns:a16="http://schemas.microsoft.com/office/drawing/2014/main" id="{9058038B-1BC4-49E6-ABDC-8AB5443379A4}"/>
                  </a:ext>
                </a:extLst>
              </p:cNvPr>
              <p:cNvCxnSpPr/>
              <p:nvPr/>
            </p:nvCxnSpPr>
            <p:spPr bwMode="gray">
              <a:xfrm flipV="1">
                <a:off x="2942296" y="6845087"/>
                <a:ext cx="0" cy="18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Connector 24">
                <a:extLst>
                  <a:ext uri="{FF2B5EF4-FFF2-40B4-BE49-F238E27FC236}">
                    <a16:creationId xmlns:a16="http://schemas.microsoft.com/office/drawing/2014/main" id="{E8165268-5D35-469D-8597-6D7F95736D85}"/>
                  </a:ext>
                </a:extLst>
              </p:cNvPr>
              <p:cNvCxnSpPr>
                <a:stCxn id="32" idx="0"/>
                <a:endCxn id="32" idx="2"/>
              </p:cNvCxnSpPr>
              <p:nvPr/>
            </p:nvCxnSpPr>
            <p:spPr bwMode="gray">
              <a:xfrm rot="2700000">
                <a:off x="3509030" y="6357985"/>
                <a:ext cx="0" cy="54460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Straight Connector 26">
                <a:extLst>
                  <a:ext uri="{FF2B5EF4-FFF2-40B4-BE49-F238E27FC236}">
                    <a16:creationId xmlns:a16="http://schemas.microsoft.com/office/drawing/2014/main" id="{21453590-87D7-4817-B0AF-397D57FE1D36}"/>
                  </a:ext>
                </a:extLst>
              </p:cNvPr>
              <p:cNvCxnSpPr>
                <a:stCxn id="32" idx="3"/>
                <a:endCxn id="32" idx="1"/>
              </p:cNvCxnSpPr>
              <p:nvPr/>
            </p:nvCxnSpPr>
            <p:spPr bwMode="gray">
              <a:xfrm rot="2700000" flipH="1">
                <a:off x="3236724" y="6630287"/>
                <a:ext cx="544608"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Arrow Connector 27">
                <a:extLst>
                  <a:ext uri="{FF2B5EF4-FFF2-40B4-BE49-F238E27FC236}">
                    <a16:creationId xmlns:a16="http://schemas.microsoft.com/office/drawing/2014/main" id="{711094D4-2046-48AD-9187-123542806E94}"/>
                  </a:ext>
                </a:extLst>
              </p:cNvPr>
              <p:cNvCxnSpPr/>
              <p:nvPr/>
            </p:nvCxnSpPr>
            <p:spPr bwMode="gray">
              <a:xfrm flipV="1">
                <a:off x="4123386" y="6845087"/>
                <a:ext cx="0" cy="180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Oval 28">
                <a:extLst>
                  <a:ext uri="{FF2B5EF4-FFF2-40B4-BE49-F238E27FC236}">
                    <a16:creationId xmlns:a16="http://schemas.microsoft.com/office/drawing/2014/main" id="{31143F47-FD36-49F8-9826-41682785F043}"/>
                  </a:ext>
                </a:extLst>
              </p:cNvPr>
              <p:cNvSpPr/>
              <p:nvPr/>
            </p:nvSpPr>
            <p:spPr bwMode="gray">
              <a:xfrm>
                <a:off x="4018611" y="6573137"/>
                <a:ext cx="233362" cy="233362"/>
              </a:xfrm>
              <a:prstGeom prst="ellipse">
                <a:avLst/>
              </a:prstGeom>
              <a:solidFill>
                <a:srgbClr val="FFFFFF">
                  <a:alpha val="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err="1">
                  <a:solidFill>
                    <a:schemeClr val="tx1"/>
                  </a:solidFill>
                </a:endParaRPr>
              </a:p>
            </p:txBody>
          </p:sp>
        </p:grpSp>
        <p:grpSp>
          <p:nvGrpSpPr>
            <p:cNvPr id="28" name="Groep 27">
              <a:extLst>
                <a:ext uri="{FF2B5EF4-FFF2-40B4-BE49-F238E27FC236}">
                  <a16:creationId xmlns:a16="http://schemas.microsoft.com/office/drawing/2014/main" id="{CC553825-F1A0-4F3F-BF73-52CEAF84DB83}"/>
                </a:ext>
              </a:extLst>
            </p:cNvPr>
            <p:cNvGrpSpPr/>
            <p:nvPr userDrawn="1"/>
          </p:nvGrpSpPr>
          <p:grpSpPr>
            <a:xfrm>
              <a:off x="12610022" y="1108316"/>
              <a:ext cx="425380" cy="577954"/>
              <a:chOff x="-37364" y="4061531"/>
              <a:chExt cx="571037" cy="775855"/>
            </a:xfrm>
          </p:grpSpPr>
          <p:pic>
            <p:nvPicPr>
              <p:cNvPr id="30" name="Afbeelding 29">
                <a:extLst>
                  <a:ext uri="{FF2B5EF4-FFF2-40B4-BE49-F238E27FC236}">
                    <a16:creationId xmlns:a16="http://schemas.microsoft.com/office/drawing/2014/main" id="{45C84A41-9738-4507-8304-0BA722E1CC20}"/>
                  </a:ext>
                </a:extLst>
              </p:cNvPr>
              <p:cNvPicPr>
                <a:picLocks noChangeAspect="1"/>
              </p:cNvPicPr>
              <p:nvPr userDrawn="1"/>
            </p:nvPicPr>
            <p:blipFill rotWithShape="1">
              <a:blip r:embed="rId7"/>
              <a:srcRect l="70194" t="13882" r="22159" b="63043"/>
              <a:stretch/>
            </p:blipFill>
            <p:spPr>
              <a:xfrm>
                <a:off x="-37364" y="4061531"/>
                <a:ext cx="571037" cy="775855"/>
              </a:xfrm>
              <a:prstGeom prst="rect">
                <a:avLst/>
              </a:prstGeom>
              <a:noFill/>
              <a:ln>
                <a:noFill/>
              </a:ln>
              <a:effectLst>
                <a:outerShdw blurRad="63500" sx="102000" sy="102000" algn="ctr" rotWithShape="0">
                  <a:prstClr val="black">
                    <a:alpha val="40000"/>
                  </a:prstClr>
                </a:outerShdw>
              </a:effectLst>
            </p:spPr>
          </p:pic>
          <p:sp>
            <p:nvSpPr>
              <p:cNvPr id="31" name="Rectangle 21">
                <a:extLst>
                  <a:ext uri="{FF2B5EF4-FFF2-40B4-BE49-F238E27FC236}">
                    <a16:creationId xmlns:a16="http://schemas.microsoft.com/office/drawing/2014/main" id="{F88C8D67-DCA7-4464-9858-FCF662DD034E}"/>
                  </a:ext>
                </a:extLst>
              </p:cNvPr>
              <p:cNvSpPr/>
              <p:nvPr userDrawn="1"/>
            </p:nvSpPr>
            <p:spPr bwMode="gray">
              <a:xfrm>
                <a:off x="-10897" y="4113410"/>
                <a:ext cx="518104" cy="504825"/>
              </a:xfrm>
              <a:prstGeom prst="rect">
                <a:avLst/>
              </a:prstGeom>
              <a:solidFill>
                <a:srgbClr val="FFFFFF">
                  <a:alpha val="0"/>
                </a:srgbClr>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err="1">
                  <a:solidFill>
                    <a:schemeClr val="tx1"/>
                  </a:solidFill>
                </a:endParaRPr>
              </a:p>
            </p:txBody>
          </p:sp>
        </p:grpSp>
        <p:pic>
          <p:nvPicPr>
            <p:cNvPr id="29" name="Afbeelding 28">
              <a:extLst>
                <a:ext uri="{FF2B5EF4-FFF2-40B4-BE49-F238E27FC236}">
                  <a16:creationId xmlns:a16="http://schemas.microsoft.com/office/drawing/2014/main" id="{ABBF3883-BF5F-4F6D-AAFC-4C8A3EEE973B}"/>
                </a:ext>
              </a:extLst>
            </p:cNvPr>
            <p:cNvPicPr>
              <a:picLocks noChangeAspect="1"/>
            </p:cNvPicPr>
            <p:nvPr userDrawn="1"/>
          </p:nvPicPr>
          <p:blipFill rotWithShape="1">
            <a:blip r:embed="rId8" cstate="screen">
              <a:extLst>
                <a:ext uri="{28A0092B-C50C-407E-A947-70E740481C1C}">
                  <a14:useLocalDpi xmlns:a14="http://schemas.microsoft.com/office/drawing/2010/main"/>
                </a:ext>
              </a:extLst>
            </a:blip>
            <a:srcRect/>
            <a:stretch/>
          </p:blipFill>
          <p:spPr>
            <a:xfrm>
              <a:off x="12616299" y="2769956"/>
              <a:ext cx="1767600" cy="1036900"/>
            </a:xfrm>
            <a:prstGeom prst="rect">
              <a:avLst/>
            </a:prstGeom>
          </p:spPr>
        </p:pic>
      </p:grpSp>
    </p:spTree>
    <p:extLst>
      <p:ext uri="{BB962C8B-B14F-4D97-AF65-F5344CB8AC3E}">
        <p14:creationId xmlns:p14="http://schemas.microsoft.com/office/powerpoint/2010/main" val="470597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eldia met subtitel zonder beeld 1">
    <p:bg>
      <p:bgPr>
        <a:solidFill>
          <a:schemeClr val="bg1"/>
        </a:solidFill>
        <a:effectLst/>
      </p:bgPr>
    </p:bg>
    <p:spTree>
      <p:nvGrpSpPr>
        <p:cNvPr id="1" name=""/>
        <p:cNvGrpSpPr/>
        <p:nvPr/>
      </p:nvGrpSpPr>
      <p:grpSpPr>
        <a:xfrm>
          <a:off x="0" y="0"/>
          <a:ext cx="0" cy="0"/>
          <a:chOff x="0" y="0"/>
          <a:chExt cx="0" cy="0"/>
        </a:xfrm>
      </p:grpSpPr>
      <p:sp>
        <p:nvSpPr>
          <p:cNvPr id="14" name="Rectangle 3">
            <a:extLst>
              <a:ext uri="{FF2B5EF4-FFF2-40B4-BE49-F238E27FC236}">
                <a16:creationId xmlns:a16="http://schemas.microsoft.com/office/drawing/2014/main" id="{F441F434-2751-4438-ACB6-688DC0C991C1}"/>
              </a:ext>
            </a:extLst>
          </p:cNvPr>
          <p:cNvSpPr/>
          <p:nvPr userDrawn="1"/>
        </p:nvSpPr>
        <p:spPr>
          <a:xfrm>
            <a:off x="-3432629" y="-2157046"/>
            <a:ext cx="19057258" cy="111720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0" name="Graphic 9">
            <a:extLst>
              <a:ext uri="{FF2B5EF4-FFF2-40B4-BE49-F238E27FC236}">
                <a16:creationId xmlns:a16="http://schemas.microsoft.com/office/drawing/2014/main" id="{000C631D-7D1E-4BF9-8076-5DD575ADF46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5419726" y="3194918"/>
            <a:ext cx="6152400" cy="1123949"/>
          </a:xfrm>
        </p:spPr>
        <p:txBody>
          <a:bodyPr anchor="b" anchorCtr="0">
            <a:noAutofit/>
          </a:bodyPr>
          <a:lstStyle>
            <a:lvl1pPr>
              <a:lnSpc>
                <a:spcPct val="80000"/>
              </a:lnSpc>
              <a:defRPr sz="4000" spc="-60" baseline="0"/>
            </a:lvl1pPr>
          </a:lstStyle>
          <a:p>
            <a:r>
              <a:rPr lang="nl-NL" noProof="0"/>
              <a:t>Klik om titel toe te voegen</a:t>
            </a:r>
          </a:p>
        </p:txBody>
      </p:sp>
      <p:pic>
        <p:nvPicPr>
          <p:cNvPr id="7" name="Graphic 6">
            <a:extLst>
              <a:ext uri="{FF2B5EF4-FFF2-40B4-BE49-F238E27FC236}">
                <a16:creationId xmlns:a16="http://schemas.microsoft.com/office/drawing/2014/main" id="{B5FE09E1-CDD2-49F2-957D-83704BDDC2F5}"/>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569119" y="5878102"/>
            <a:ext cx="2419349" cy="701717"/>
          </a:xfrm>
          <a:prstGeom prst="rect">
            <a:avLst/>
          </a:prstGeom>
        </p:spPr>
      </p:pic>
      <p:sp>
        <p:nvSpPr>
          <p:cNvPr id="8" name="Text Placeholder 10">
            <a:extLst>
              <a:ext uri="{FF2B5EF4-FFF2-40B4-BE49-F238E27FC236}">
                <a16:creationId xmlns:a16="http://schemas.microsoft.com/office/drawing/2014/main" id="{5561910B-0F77-4725-A1EF-D3A8E72E8A1E}"/>
              </a:ext>
            </a:extLst>
          </p:cNvPr>
          <p:cNvSpPr>
            <a:spLocks noGrp="1"/>
          </p:cNvSpPr>
          <p:nvPr>
            <p:ph type="body" sz="quarter" idx="11" hasCustomPrompt="1"/>
          </p:nvPr>
        </p:nvSpPr>
        <p:spPr>
          <a:xfrm>
            <a:off x="5419724" y="6167573"/>
            <a:ext cx="6153150" cy="232858"/>
          </a:xfrm>
        </p:spPr>
        <p:txBody>
          <a:bodyPr>
            <a:noAutofit/>
          </a:bodyPr>
          <a:lstStyle>
            <a:lvl1pPr>
              <a:defRPr sz="1800"/>
            </a:lvl1pPr>
          </a:lstStyle>
          <a:p>
            <a:pPr lvl="0"/>
            <a:r>
              <a:rPr lang="nl-NL" noProof="0"/>
              <a:t>Klik om afdeling en datum toe te voegen</a:t>
            </a:r>
          </a:p>
        </p:txBody>
      </p:sp>
      <p:sp>
        <p:nvSpPr>
          <p:cNvPr id="11" name="Rectangle 106">
            <a:extLst>
              <a:ext uri="{FF2B5EF4-FFF2-40B4-BE49-F238E27FC236}">
                <a16:creationId xmlns:a16="http://schemas.microsoft.com/office/drawing/2014/main" id="{B8D7161A-3C36-40C5-98A5-F208A21EE69C}"/>
              </a:ext>
            </a:extLst>
          </p:cNvPr>
          <p:cNvSpPr>
            <a:spLocks noChangeArrowheads="1"/>
          </p:cNvSpPr>
          <p:nvPr userDrawn="1"/>
        </p:nvSpPr>
        <p:spPr bwMode="gray">
          <a:xfrm>
            <a:off x="-2463800" y="5123528"/>
            <a:ext cx="2329217" cy="1734472"/>
          </a:xfrm>
          <a:prstGeom prst="rect">
            <a:avLst/>
          </a:prstGeom>
          <a:solidFill>
            <a:schemeClr val="bg1">
              <a:lumMod val="95000"/>
            </a:schemeClr>
          </a:solidFill>
          <a:ln>
            <a:noFill/>
          </a:ln>
          <a:effectLst/>
        </p:spPr>
        <p:txBody>
          <a:bodyPr wrap="square" lIns="144000" tIns="144000" rIns="144000" bIns="180000" anchor="b" anchorCtr="0">
            <a:spAutoFit/>
          </a:bodyPr>
          <a:lstStyle/>
          <a:p>
            <a:pPr marL="0" marR="0" lvl="0" indent="0" algn="l" defTabSz="914400" rtl="0" eaLnBrk="1" fontAlgn="auto" latinLnBrk="0" hangingPunct="1">
              <a:lnSpc>
                <a:spcPct val="95000"/>
              </a:lnSpc>
              <a:spcBef>
                <a:spcPts val="600"/>
              </a:spcBef>
              <a:spcAft>
                <a:spcPts val="0"/>
              </a:spcAft>
              <a:buClrTx/>
              <a:buSzTx/>
              <a:buFontTx/>
              <a:buNone/>
              <a:tabLst>
                <a:tab pos="1141413" algn="l"/>
              </a:tabLst>
              <a:defRPr/>
            </a:pPr>
            <a:r>
              <a:rPr kumimoji="0" lang="nl-NL" altLang="en-US" sz="1100" b="1" i="0" u="none" strike="noStrike" kern="1200" cap="none" spc="-10" normalizeH="0" baseline="0" noProof="0">
                <a:ln>
                  <a:noFill/>
                </a:ln>
                <a:solidFill>
                  <a:schemeClr val="tx1"/>
                </a:solidFill>
                <a:effectLst/>
                <a:uLnTx/>
                <a:uFillTx/>
                <a:latin typeface="Open Sans"/>
                <a:ea typeface="+mn-ea"/>
                <a:cs typeface="+mn-cs"/>
              </a:rPr>
              <a:t>Dia opnieuw instellen (reset)</a:t>
            </a: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0" marR="0" lvl="0" indent="0" algn="l" defTabSz="914400" rtl="0" eaLnBrk="1" fontAlgn="auto" latinLnBrk="0" hangingPunct="1">
              <a:lnSpc>
                <a:spcPct val="95000"/>
              </a:lnSpc>
              <a:spcBef>
                <a:spcPts val="600"/>
              </a:spcBef>
              <a:spcAft>
                <a:spcPts val="0"/>
              </a:spcAft>
              <a:buClrTx/>
              <a:buSzTx/>
              <a:buFont typeface="+mj-lt"/>
              <a:buNone/>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Onder de tab ‘Start’ staat linksboven naast de knop nieuwe dia een knop ‘Opnieuw instellen’. Als deze knop wordt ingedrukt stelt de slide alles opnieuw in naar de goede huisstijl (kleuren, lettergroottes, afbeelding plaatsing e.d.).</a:t>
            </a:r>
          </a:p>
        </p:txBody>
      </p:sp>
      <p:sp>
        <p:nvSpPr>
          <p:cNvPr id="13" name="Text Placeholder 25">
            <a:extLst>
              <a:ext uri="{FF2B5EF4-FFF2-40B4-BE49-F238E27FC236}">
                <a16:creationId xmlns:a16="http://schemas.microsoft.com/office/drawing/2014/main" id="{2B742893-A322-42FE-BB18-3688140C9BF4}"/>
              </a:ext>
            </a:extLst>
          </p:cNvPr>
          <p:cNvSpPr>
            <a:spLocks noGrp="1"/>
          </p:cNvSpPr>
          <p:nvPr>
            <p:ph type="body" sz="quarter" idx="12" hasCustomPrompt="1"/>
          </p:nvPr>
        </p:nvSpPr>
        <p:spPr>
          <a:xfrm>
            <a:off x="5419726" y="4768849"/>
            <a:ext cx="6152400" cy="590400"/>
          </a:xfrm>
        </p:spPr>
        <p:txBody>
          <a:bodyPr/>
          <a:lstStyle>
            <a:lvl1pPr>
              <a:defRPr sz="4000" spc="-60" baseline="0">
                <a:solidFill>
                  <a:schemeClr val="bg2"/>
                </a:solidFill>
              </a:defRPr>
            </a:lvl1pPr>
          </a:lstStyle>
          <a:p>
            <a:pPr lvl="0"/>
            <a:r>
              <a:rPr lang="nl-NL" noProof="0"/>
              <a:t>Klik om subtitel toe te voegen</a:t>
            </a:r>
          </a:p>
        </p:txBody>
      </p:sp>
    </p:spTree>
    <p:extLst>
      <p:ext uri="{BB962C8B-B14F-4D97-AF65-F5344CB8AC3E}">
        <p14:creationId xmlns:p14="http://schemas.microsoft.com/office/powerpoint/2010/main" val="679418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eldia met subtitel zonder beeld 2">
    <p:bg>
      <p:bgPr>
        <a:solidFill>
          <a:schemeClr val="bg1"/>
        </a:solidFill>
        <a:effectLst/>
      </p:bgPr>
    </p:bg>
    <p:spTree>
      <p:nvGrpSpPr>
        <p:cNvPr id="1" name=""/>
        <p:cNvGrpSpPr/>
        <p:nvPr/>
      </p:nvGrpSpPr>
      <p:grpSpPr>
        <a:xfrm>
          <a:off x="0" y="0"/>
          <a:ext cx="0" cy="0"/>
          <a:chOff x="0" y="0"/>
          <a:chExt cx="0" cy="0"/>
        </a:xfrm>
      </p:grpSpPr>
      <p:pic>
        <p:nvPicPr>
          <p:cNvPr id="10" name="Graphic 9">
            <a:extLst>
              <a:ext uri="{FF2B5EF4-FFF2-40B4-BE49-F238E27FC236}">
                <a16:creationId xmlns:a16="http://schemas.microsoft.com/office/drawing/2014/main" id="{000C631D-7D1E-4BF9-8076-5DD575ADF468}"/>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695" t="13983" r="696"/>
          <a:stretch/>
        </p:blipFill>
        <p:spPr>
          <a:xfrm>
            <a:off x="1" y="-1"/>
            <a:ext cx="12192000" cy="5899015"/>
          </a:xfrm>
          <a:prstGeom prst="rect">
            <a:avLst/>
          </a:prstGeom>
        </p:spPr>
      </p:pic>
      <p:sp>
        <p:nvSpPr>
          <p:cNvPr id="14" name="Rectangle 3">
            <a:extLst>
              <a:ext uri="{FF2B5EF4-FFF2-40B4-BE49-F238E27FC236}">
                <a16:creationId xmlns:a16="http://schemas.microsoft.com/office/drawing/2014/main" id="{F441F434-2751-4438-ACB6-688DC0C991C1}"/>
              </a:ext>
            </a:extLst>
          </p:cNvPr>
          <p:cNvSpPr/>
          <p:nvPr userDrawn="1"/>
        </p:nvSpPr>
        <p:spPr>
          <a:xfrm>
            <a:off x="-3432629" y="-2157046"/>
            <a:ext cx="19057258" cy="111720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1422760" y="2286197"/>
            <a:ext cx="8333981" cy="1123949"/>
          </a:xfrm>
        </p:spPr>
        <p:txBody>
          <a:bodyPr anchor="b" anchorCtr="0">
            <a:noAutofit/>
          </a:bodyPr>
          <a:lstStyle>
            <a:lvl1pPr>
              <a:lnSpc>
                <a:spcPct val="80000"/>
              </a:lnSpc>
              <a:defRPr sz="4800" spc="-60" baseline="0"/>
            </a:lvl1pPr>
          </a:lstStyle>
          <a:p>
            <a:r>
              <a:rPr lang="nl-NL" noProof="0"/>
              <a:t>Klik om titel toe te voegen</a:t>
            </a:r>
          </a:p>
        </p:txBody>
      </p:sp>
      <p:pic>
        <p:nvPicPr>
          <p:cNvPr id="7" name="Graphic 6">
            <a:extLst>
              <a:ext uri="{FF2B5EF4-FFF2-40B4-BE49-F238E27FC236}">
                <a16:creationId xmlns:a16="http://schemas.microsoft.com/office/drawing/2014/main" id="{B5FE09E1-CDD2-49F2-957D-83704BDDC2F5}"/>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569119" y="5878102"/>
            <a:ext cx="2419349" cy="701717"/>
          </a:xfrm>
          <a:prstGeom prst="rect">
            <a:avLst/>
          </a:prstGeom>
        </p:spPr>
      </p:pic>
      <p:sp>
        <p:nvSpPr>
          <p:cNvPr id="8" name="Text Placeholder 10">
            <a:extLst>
              <a:ext uri="{FF2B5EF4-FFF2-40B4-BE49-F238E27FC236}">
                <a16:creationId xmlns:a16="http://schemas.microsoft.com/office/drawing/2014/main" id="{5561910B-0F77-4725-A1EF-D3A8E72E8A1E}"/>
              </a:ext>
            </a:extLst>
          </p:cNvPr>
          <p:cNvSpPr>
            <a:spLocks noGrp="1"/>
          </p:cNvSpPr>
          <p:nvPr>
            <p:ph type="body" sz="quarter" idx="11" hasCustomPrompt="1"/>
          </p:nvPr>
        </p:nvSpPr>
        <p:spPr>
          <a:xfrm>
            <a:off x="1422760" y="4624705"/>
            <a:ext cx="8333980" cy="232858"/>
          </a:xfrm>
        </p:spPr>
        <p:txBody>
          <a:bodyPr>
            <a:noAutofit/>
          </a:bodyPr>
          <a:lstStyle>
            <a:lvl1pPr>
              <a:lnSpc>
                <a:spcPct val="80000"/>
              </a:lnSpc>
              <a:spcAft>
                <a:spcPts val="0"/>
              </a:spcAft>
              <a:defRPr sz="2300"/>
            </a:lvl1pPr>
          </a:lstStyle>
          <a:p>
            <a:pPr lvl="0"/>
            <a:r>
              <a:rPr lang="nl-NL" noProof="0"/>
              <a:t>Klik om afdeling en datum toe te voegen</a:t>
            </a:r>
          </a:p>
        </p:txBody>
      </p:sp>
      <p:sp>
        <p:nvSpPr>
          <p:cNvPr id="11" name="Rectangle 106">
            <a:extLst>
              <a:ext uri="{FF2B5EF4-FFF2-40B4-BE49-F238E27FC236}">
                <a16:creationId xmlns:a16="http://schemas.microsoft.com/office/drawing/2014/main" id="{B8D7161A-3C36-40C5-98A5-F208A21EE69C}"/>
              </a:ext>
            </a:extLst>
          </p:cNvPr>
          <p:cNvSpPr>
            <a:spLocks noChangeArrowheads="1"/>
          </p:cNvSpPr>
          <p:nvPr userDrawn="1"/>
        </p:nvSpPr>
        <p:spPr bwMode="gray">
          <a:xfrm>
            <a:off x="-2463800" y="5123528"/>
            <a:ext cx="2329217" cy="1734472"/>
          </a:xfrm>
          <a:prstGeom prst="rect">
            <a:avLst/>
          </a:prstGeom>
          <a:solidFill>
            <a:schemeClr val="bg1">
              <a:lumMod val="95000"/>
            </a:schemeClr>
          </a:solidFill>
          <a:ln>
            <a:noFill/>
          </a:ln>
          <a:effectLst/>
        </p:spPr>
        <p:txBody>
          <a:bodyPr wrap="square" lIns="144000" tIns="144000" rIns="144000" bIns="180000" anchor="b" anchorCtr="0">
            <a:spAutoFit/>
          </a:bodyPr>
          <a:lstStyle/>
          <a:p>
            <a:pPr marL="0" marR="0" lvl="0" indent="0" algn="l" defTabSz="914400" rtl="0" eaLnBrk="1" fontAlgn="auto" latinLnBrk="0" hangingPunct="1">
              <a:lnSpc>
                <a:spcPct val="95000"/>
              </a:lnSpc>
              <a:spcBef>
                <a:spcPts val="600"/>
              </a:spcBef>
              <a:spcAft>
                <a:spcPts val="0"/>
              </a:spcAft>
              <a:buClrTx/>
              <a:buSzTx/>
              <a:buFontTx/>
              <a:buNone/>
              <a:tabLst>
                <a:tab pos="1141413" algn="l"/>
              </a:tabLst>
              <a:defRPr/>
            </a:pPr>
            <a:r>
              <a:rPr kumimoji="0" lang="nl-NL" altLang="en-US" sz="1100" b="1" i="0" u="none" strike="noStrike" kern="1200" cap="none" spc="-10" normalizeH="0" baseline="0" noProof="0">
                <a:ln>
                  <a:noFill/>
                </a:ln>
                <a:solidFill>
                  <a:schemeClr val="tx1"/>
                </a:solidFill>
                <a:effectLst/>
                <a:uLnTx/>
                <a:uFillTx/>
                <a:latin typeface="Open Sans"/>
                <a:ea typeface="+mn-ea"/>
                <a:cs typeface="+mn-cs"/>
              </a:rPr>
              <a:t>Dia opnieuw instellen (reset)</a:t>
            </a: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0" marR="0" lvl="0" indent="0" algn="l" defTabSz="914400" rtl="0" eaLnBrk="1" fontAlgn="auto" latinLnBrk="0" hangingPunct="1">
              <a:lnSpc>
                <a:spcPct val="95000"/>
              </a:lnSpc>
              <a:spcBef>
                <a:spcPts val="600"/>
              </a:spcBef>
              <a:spcAft>
                <a:spcPts val="0"/>
              </a:spcAft>
              <a:buClrTx/>
              <a:buSzTx/>
              <a:buFont typeface="+mj-lt"/>
              <a:buNone/>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Onder de tab ‘Start’ staat linksboven naast de knop nieuwe dia een knop ‘Opnieuw instellen’. Als deze knop wordt ingedrukt stelt de slide alles opnieuw in naar de goede huisstijl (kleuren, lettergroottes, afbeelding plaatsing e.d.).</a:t>
            </a:r>
          </a:p>
        </p:txBody>
      </p:sp>
      <p:sp>
        <p:nvSpPr>
          <p:cNvPr id="13" name="Text Placeholder 25">
            <a:extLst>
              <a:ext uri="{FF2B5EF4-FFF2-40B4-BE49-F238E27FC236}">
                <a16:creationId xmlns:a16="http://schemas.microsoft.com/office/drawing/2014/main" id="{2B742893-A322-42FE-BB18-3688140C9BF4}"/>
              </a:ext>
            </a:extLst>
          </p:cNvPr>
          <p:cNvSpPr>
            <a:spLocks noGrp="1"/>
          </p:cNvSpPr>
          <p:nvPr>
            <p:ph type="body" sz="quarter" idx="12" hasCustomPrompt="1"/>
          </p:nvPr>
        </p:nvSpPr>
        <p:spPr>
          <a:xfrm>
            <a:off x="1422761" y="3784712"/>
            <a:ext cx="8333980" cy="590400"/>
          </a:xfrm>
        </p:spPr>
        <p:txBody>
          <a:bodyPr/>
          <a:lstStyle>
            <a:lvl1pPr>
              <a:defRPr sz="4800" spc="-60" baseline="0">
                <a:solidFill>
                  <a:schemeClr val="bg2"/>
                </a:solidFill>
              </a:defRPr>
            </a:lvl1pPr>
          </a:lstStyle>
          <a:p>
            <a:pPr lvl="0"/>
            <a:r>
              <a:rPr lang="nl-NL" noProof="0"/>
              <a:t>Klik om subtitel toe te voegen</a:t>
            </a:r>
          </a:p>
        </p:txBody>
      </p:sp>
    </p:spTree>
    <p:extLst>
      <p:ext uri="{BB962C8B-B14F-4D97-AF65-F5344CB8AC3E}">
        <p14:creationId xmlns:p14="http://schemas.microsoft.com/office/powerpoint/2010/main" val="2897270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619125" y="457495"/>
            <a:ext cx="10975975" cy="659242"/>
          </a:xfrm>
        </p:spPr>
        <p:txBody>
          <a:bodyPr/>
          <a:lstStyle/>
          <a:p>
            <a:r>
              <a:rPr lang="nl-NL" noProof="0"/>
              <a:t>Klik om titel toe te voegen</a:t>
            </a:r>
          </a:p>
        </p:txBody>
      </p:sp>
      <p:grpSp>
        <p:nvGrpSpPr>
          <p:cNvPr id="3" name="Groep 2">
            <a:extLst>
              <a:ext uri="{FF2B5EF4-FFF2-40B4-BE49-F238E27FC236}">
                <a16:creationId xmlns:a16="http://schemas.microsoft.com/office/drawing/2014/main" id="{2CF7D35E-BD38-4E1D-A1A4-DCE809B613B2}"/>
              </a:ext>
            </a:extLst>
          </p:cNvPr>
          <p:cNvGrpSpPr/>
          <p:nvPr userDrawn="1"/>
        </p:nvGrpSpPr>
        <p:grpSpPr>
          <a:xfrm>
            <a:off x="-2463800" y="0"/>
            <a:ext cx="2329217" cy="2718588"/>
            <a:chOff x="-2463800" y="0"/>
            <a:chExt cx="2329217" cy="2718588"/>
          </a:xfrm>
        </p:grpSpPr>
        <p:sp>
          <p:nvSpPr>
            <p:cNvPr id="29" name="Rectangle 106">
              <a:extLst>
                <a:ext uri="{FF2B5EF4-FFF2-40B4-BE49-F238E27FC236}">
                  <a16:creationId xmlns:a16="http://schemas.microsoft.com/office/drawing/2014/main" id="{8EFECCA7-ADC2-45D3-A6C3-E5EDB3B498E7}"/>
                </a:ext>
              </a:extLst>
            </p:cNvPr>
            <p:cNvSpPr>
              <a:spLocks noChangeArrowheads="1"/>
            </p:cNvSpPr>
            <p:nvPr userDrawn="1"/>
          </p:nvSpPr>
          <p:spPr bwMode="gray">
            <a:xfrm>
              <a:off x="-2463800" y="0"/>
              <a:ext cx="2329217" cy="2718588"/>
            </a:xfrm>
            <a:prstGeom prst="rect">
              <a:avLst/>
            </a:prstGeom>
            <a:solidFill>
              <a:schemeClr val="bg1">
                <a:lumMod val="95000"/>
              </a:schemeClr>
            </a:solidFill>
            <a:ln>
              <a:noFill/>
            </a:ln>
            <a:effectLst/>
          </p:spPr>
          <p:txBody>
            <a:bodyPr wrap="square" lIns="144000" tIns="144000" rIns="144000" bIns="180000" anchor="t">
              <a:spAutoFit/>
            </a:bodyPr>
            <a:lstStyle/>
            <a:p>
              <a:pPr marL="0" indent="0">
                <a:lnSpc>
                  <a:spcPct val="95000"/>
                </a:lnSpc>
                <a:spcBef>
                  <a:spcPts val="600"/>
                </a:spcBef>
                <a:tabLst>
                  <a:tab pos="1141413" algn="l"/>
                </a:tabLst>
              </a:pPr>
              <a:r>
                <a:rPr lang="nl-NL" altLang="en-US" sz="1100" b="1" spc="-10" baseline="0" noProof="0">
                  <a:solidFill>
                    <a:schemeClr val="tx1"/>
                  </a:solidFill>
                  <a:latin typeface="+mn-lt"/>
                </a:rPr>
                <a:t>Kop, </a:t>
              </a:r>
              <a:r>
                <a:rPr lang="nl-NL" altLang="en-US" sz="1100" b="1" spc="-10" baseline="0" noProof="0" err="1">
                  <a:solidFill>
                    <a:schemeClr val="tx1"/>
                  </a:solidFill>
                  <a:latin typeface="+mn-lt"/>
                </a:rPr>
                <a:t>subkop</a:t>
              </a:r>
              <a:r>
                <a:rPr lang="nl-NL" altLang="en-US" sz="1100" b="1" spc="-10" baseline="0" noProof="0">
                  <a:solidFill>
                    <a:schemeClr val="tx1"/>
                  </a:solidFill>
                  <a:latin typeface="+mn-lt"/>
                </a:rPr>
                <a:t> of </a:t>
              </a:r>
              <a:br>
                <a:rPr lang="nl-NL" altLang="en-US" sz="1100" b="1" spc="-10" baseline="0" noProof="0">
                  <a:solidFill>
                    <a:schemeClr val="tx1"/>
                  </a:solidFill>
                  <a:latin typeface="+mn-lt"/>
                </a:rPr>
              </a:br>
              <a:r>
                <a:rPr lang="nl-NL" altLang="en-US" sz="1100" b="1" spc="-10" baseline="0" noProof="0" err="1">
                  <a:solidFill>
                    <a:schemeClr val="tx1"/>
                  </a:solidFill>
                  <a:latin typeface="+mn-lt"/>
                </a:rPr>
                <a:t>bullets</a:t>
              </a:r>
              <a:r>
                <a:rPr lang="nl-NL" altLang="en-US" sz="1100" b="1" spc="-10" baseline="0" noProof="0">
                  <a:solidFill>
                    <a:schemeClr val="tx1"/>
                  </a:solidFill>
                  <a:latin typeface="+mn-lt"/>
                </a:rPr>
                <a:t> aanmaken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lang="nl-NL" altLang="en-US" sz="1000" spc="-10" baseline="0" noProof="0">
                  <a:solidFill>
                    <a:schemeClr val="tx1"/>
                  </a:solidFill>
                  <a:latin typeface="+mn-lt"/>
                </a:rPr>
                <a:t>Via ‘</a:t>
              </a:r>
              <a:r>
                <a:rPr kumimoji="0" lang="nl-NL" altLang="en-US" sz="1000" b="0" i="0" u="none" strike="noStrike" kern="1200" cap="none" spc="-10" normalizeH="0" baseline="0" noProof="0">
                  <a:ln>
                    <a:noFill/>
                  </a:ln>
                  <a:solidFill>
                    <a:schemeClr val="tx1"/>
                  </a:solidFill>
                  <a:effectLst/>
                  <a:uLnTx/>
                  <a:uFillTx/>
                  <a:latin typeface="Open Sans"/>
                  <a:ea typeface="+mn-ea"/>
                  <a:cs typeface="+mn-cs"/>
                </a:rPr>
                <a:t>Start’ &gt; ‘Alinea’ kun je van tekst een kop, </a:t>
              </a:r>
              <a:r>
                <a:rPr kumimoji="0" lang="nl-NL" altLang="en-US" sz="1000" b="0" i="0" u="none" strike="noStrike" kern="1200" cap="none" spc="-10" normalizeH="0" baseline="0" noProof="0" err="1">
                  <a:ln>
                    <a:noFill/>
                  </a:ln>
                  <a:solidFill>
                    <a:schemeClr val="tx1"/>
                  </a:solidFill>
                  <a:effectLst/>
                  <a:uLnTx/>
                  <a:uFillTx/>
                  <a:latin typeface="Open Sans"/>
                  <a:ea typeface="+mn-ea"/>
                  <a:cs typeface="+mn-cs"/>
                </a:rPr>
                <a:t>subkop</a:t>
              </a:r>
              <a:r>
                <a:rPr kumimoji="0" lang="nl-NL" altLang="en-US" sz="1000" b="0" i="0" u="none" strike="noStrike" kern="1200" cap="none" spc="-10" normalizeH="0" baseline="0" noProof="0">
                  <a:ln>
                    <a:noFill/>
                  </a:ln>
                  <a:solidFill>
                    <a:schemeClr val="tx1"/>
                  </a:solidFill>
                  <a:effectLst/>
                  <a:uLnTx/>
                  <a:uFillTx/>
                  <a:latin typeface="Open Sans"/>
                  <a:ea typeface="+mn-ea"/>
                  <a:cs typeface="+mn-cs"/>
                </a:rPr>
                <a:t> of </a:t>
              </a:r>
              <a:r>
                <a:rPr kumimoji="0" lang="nl-NL" altLang="en-US" sz="1000" b="0" i="0" u="none" strike="noStrike" kern="1200" cap="none" spc="-10" normalizeH="0" baseline="0" noProof="0" err="1">
                  <a:ln>
                    <a:noFill/>
                  </a:ln>
                  <a:solidFill>
                    <a:schemeClr val="tx1"/>
                  </a:solidFill>
                  <a:effectLst/>
                  <a:uLnTx/>
                  <a:uFillTx/>
                  <a:latin typeface="Open Sans"/>
                  <a:ea typeface="+mn-ea"/>
                  <a:cs typeface="+mn-cs"/>
                </a:rPr>
                <a:t>bullets</a:t>
              </a:r>
              <a:r>
                <a:rPr kumimoji="0" lang="nl-NL" altLang="en-US" sz="1000" b="0" i="0" u="none" strike="noStrike" kern="1200" cap="none" spc="-10" normalizeH="0" baseline="0" noProof="0">
                  <a:ln>
                    <a:noFill/>
                  </a:ln>
                  <a:solidFill>
                    <a:schemeClr val="tx1"/>
                  </a:solidFill>
                  <a:effectLst/>
                  <a:uLnTx/>
                  <a:uFillTx/>
                  <a:latin typeface="Open Sans"/>
                  <a:ea typeface="+mn-ea"/>
                  <a:cs typeface="+mn-cs"/>
                </a:rPr>
                <a:t> maken in de juiste huisstijl</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Ga voor de tekst staan die je wilt aanpassen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Met het pijltje naar links, verlaag je het niveau. Met het pijltje naar </a:t>
              </a:r>
              <a:r>
                <a:rPr lang="nl-NL" altLang="en-US" sz="1000" spc="-10" baseline="0" noProof="0">
                  <a:solidFill>
                    <a:schemeClr val="tx1"/>
                  </a:solidFill>
                  <a:latin typeface="+mn-lt"/>
                </a:rPr>
                <a:t>rechts, verhoog je het niveau</a:t>
              </a:r>
            </a:p>
          </p:txBody>
        </p:sp>
        <p:grpSp>
          <p:nvGrpSpPr>
            <p:cNvPr id="30" name="Group 22">
              <a:extLst>
                <a:ext uri="{FF2B5EF4-FFF2-40B4-BE49-F238E27FC236}">
                  <a16:creationId xmlns:a16="http://schemas.microsoft.com/office/drawing/2014/main" id="{5012CF3D-ADB2-4D14-BF7C-A9FD5145CF7F}"/>
                </a:ext>
              </a:extLst>
            </p:cNvPr>
            <p:cNvGrpSpPr/>
            <p:nvPr userDrawn="1"/>
          </p:nvGrpSpPr>
          <p:grpSpPr>
            <a:xfrm>
              <a:off x="-2318863" y="1050055"/>
              <a:ext cx="2044800" cy="534731"/>
              <a:chOff x="-2108199" y="3333735"/>
              <a:chExt cx="2314576" cy="605280"/>
            </a:xfrm>
          </p:grpSpPr>
          <p:grpSp>
            <p:nvGrpSpPr>
              <p:cNvPr id="31" name="Group 9">
                <a:extLst>
                  <a:ext uri="{FF2B5EF4-FFF2-40B4-BE49-F238E27FC236}">
                    <a16:creationId xmlns:a16="http://schemas.microsoft.com/office/drawing/2014/main" id="{B5876244-CC7A-4388-B381-62B883FC1285}"/>
                  </a:ext>
                </a:extLst>
              </p:cNvPr>
              <p:cNvGrpSpPr/>
              <p:nvPr userDrawn="1"/>
            </p:nvGrpSpPr>
            <p:grpSpPr>
              <a:xfrm>
                <a:off x="-2108199" y="3333735"/>
                <a:ext cx="2314576" cy="605280"/>
                <a:chOff x="-1062434" y="2679700"/>
                <a:chExt cx="2314576" cy="605280"/>
              </a:xfrm>
            </p:grpSpPr>
            <p:pic>
              <p:nvPicPr>
                <p:cNvPr id="33" name="Picture 5">
                  <a:extLst>
                    <a:ext uri="{FF2B5EF4-FFF2-40B4-BE49-F238E27FC236}">
                      <a16:creationId xmlns:a16="http://schemas.microsoft.com/office/drawing/2014/main" id="{BCFA0C2F-F1B3-48A7-872C-B7C11C1FD904}"/>
                    </a:ext>
                  </a:extLst>
                </p:cNvPr>
                <p:cNvPicPr>
                  <a:picLocks noChangeAspect="1"/>
                </p:cNvPicPr>
                <p:nvPr userDrawn="1"/>
              </p:nvPicPr>
              <p:blipFill rotWithShape="1">
                <a:blip r:embed="rId2"/>
                <a:srcRect l="29631" t="6122" r="51385" b="84783"/>
                <a:stretch/>
              </p:blipFill>
              <p:spPr>
                <a:xfrm>
                  <a:off x="-1062434" y="2679700"/>
                  <a:ext cx="2314576" cy="605280"/>
                </a:xfrm>
                <a:prstGeom prst="rect">
                  <a:avLst/>
                </a:prstGeom>
                <a:noFill/>
                <a:ln>
                  <a:noFill/>
                </a:ln>
                <a:effectLst>
                  <a:outerShdw blurRad="63500" sx="102000" sy="102000" algn="ctr" rotWithShape="0">
                    <a:prstClr val="black">
                      <a:alpha val="40000"/>
                    </a:prstClr>
                  </a:outerShdw>
                </a:effectLst>
              </p:spPr>
            </p:pic>
            <p:sp>
              <p:nvSpPr>
                <p:cNvPr id="34" name="Rectangle 21">
                  <a:extLst>
                    <a:ext uri="{FF2B5EF4-FFF2-40B4-BE49-F238E27FC236}">
                      <a16:creationId xmlns:a16="http://schemas.microsoft.com/office/drawing/2014/main" id="{3AAB3979-EBA7-4D1A-AF18-C6B82FB03B27}"/>
                    </a:ext>
                  </a:extLst>
                </p:cNvPr>
                <p:cNvSpPr/>
                <p:nvPr userDrawn="1"/>
              </p:nvSpPr>
              <p:spPr bwMode="gray">
                <a:xfrm>
                  <a:off x="-518929" y="2752725"/>
                  <a:ext cx="305212" cy="140494"/>
                </a:xfrm>
                <a:prstGeom prst="rect">
                  <a:avLst/>
                </a:prstGeom>
                <a:solidFill>
                  <a:srgbClr val="92D050">
                    <a:alpha val="30000"/>
                  </a:srgbClr>
                </a:solidFill>
                <a:ln w="63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err="1">
                    <a:solidFill>
                      <a:schemeClr val="tx1"/>
                    </a:solidFill>
                  </a:endParaRPr>
                </a:p>
              </p:txBody>
            </p:sp>
          </p:grpSp>
          <p:sp>
            <p:nvSpPr>
              <p:cNvPr id="32" name="Graphic 19" descr="Close with solid fill">
                <a:extLst>
                  <a:ext uri="{FF2B5EF4-FFF2-40B4-BE49-F238E27FC236}">
                    <a16:creationId xmlns:a16="http://schemas.microsoft.com/office/drawing/2014/main" id="{5A99591B-19E3-4428-AAEA-EB23D7911F4B}"/>
                  </a:ext>
                </a:extLst>
              </p:cNvPr>
              <p:cNvSpPr/>
              <p:nvPr userDrawn="1"/>
            </p:nvSpPr>
            <p:spPr>
              <a:xfrm>
                <a:off x="-2079108" y="3406854"/>
                <a:ext cx="140400" cy="140400"/>
              </a:xfrm>
              <a:custGeom>
                <a:avLst/>
                <a:gdLst>
                  <a:gd name="connsiteX0" fmla="*/ 674370 w 674370"/>
                  <a:gd name="connsiteY0" fmla="*/ 80963 h 674370"/>
                  <a:gd name="connsiteX1" fmla="*/ 593408 w 674370"/>
                  <a:gd name="connsiteY1" fmla="*/ 0 h 674370"/>
                  <a:gd name="connsiteX2" fmla="*/ 337185 w 674370"/>
                  <a:gd name="connsiteY2" fmla="*/ 256223 h 674370"/>
                  <a:gd name="connsiteX3" fmla="*/ 80963 w 674370"/>
                  <a:gd name="connsiteY3" fmla="*/ 0 h 674370"/>
                  <a:gd name="connsiteX4" fmla="*/ 0 w 674370"/>
                  <a:gd name="connsiteY4" fmla="*/ 80963 h 674370"/>
                  <a:gd name="connsiteX5" fmla="*/ 256223 w 674370"/>
                  <a:gd name="connsiteY5" fmla="*/ 337185 h 674370"/>
                  <a:gd name="connsiteX6" fmla="*/ 0 w 674370"/>
                  <a:gd name="connsiteY6" fmla="*/ 593408 h 674370"/>
                  <a:gd name="connsiteX7" fmla="*/ 80963 w 674370"/>
                  <a:gd name="connsiteY7" fmla="*/ 674370 h 674370"/>
                  <a:gd name="connsiteX8" fmla="*/ 337185 w 674370"/>
                  <a:gd name="connsiteY8" fmla="*/ 418148 h 674370"/>
                  <a:gd name="connsiteX9" fmla="*/ 593408 w 674370"/>
                  <a:gd name="connsiteY9" fmla="*/ 674370 h 674370"/>
                  <a:gd name="connsiteX10" fmla="*/ 674370 w 674370"/>
                  <a:gd name="connsiteY10" fmla="*/ 593408 h 674370"/>
                  <a:gd name="connsiteX11" fmla="*/ 418148 w 674370"/>
                  <a:gd name="connsiteY11" fmla="*/ 337185 h 67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4370" h="674370">
                    <a:moveTo>
                      <a:pt x="674370" y="80963"/>
                    </a:moveTo>
                    <a:lnTo>
                      <a:pt x="593408" y="0"/>
                    </a:lnTo>
                    <a:lnTo>
                      <a:pt x="337185" y="256223"/>
                    </a:lnTo>
                    <a:lnTo>
                      <a:pt x="80963" y="0"/>
                    </a:lnTo>
                    <a:lnTo>
                      <a:pt x="0" y="80963"/>
                    </a:lnTo>
                    <a:lnTo>
                      <a:pt x="256223" y="337185"/>
                    </a:lnTo>
                    <a:lnTo>
                      <a:pt x="0" y="593408"/>
                    </a:lnTo>
                    <a:lnTo>
                      <a:pt x="80963" y="674370"/>
                    </a:lnTo>
                    <a:lnTo>
                      <a:pt x="337185" y="418148"/>
                    </a:lnTo>
                    <a:lnTo>
                      <a:pt x="593408" y="674370"/>
                    </a:lnTo>
                    <a:lnTo>
                      <a:pt x="674370" y="593408"/>
                    </a:lnTo>
                    <a:lnTo>
                      <a:pt x="418148" y="337185"/>
                    </a:lnTo>
                    <a:close/>
                  </a:path>
                </a:pathLst>
              </a:custGeom>
              <a:solidFill>
                <a:srgbClr val="FF0000">
                  <a:alpha val="30000"/>
                </a:srgbClr>
              </a:solidFill>
              <a:ln w="6350" cap="flat">
                <a:solidFill>
                  <a:srgbClr val="FF0000"/>
                </a:solidFill>
                <a:prstDash val="solid"/>
                <a:miter/>
              </a:ln>
            </p:spPr>
            <p:txBody>
              <a:bodyPr rtlCol="0" anchor="ctr"/>
              <a:lstStyle/>
              <a:p>
                <a:endParaRPr lang="nl-NL">
                  <a:solidFill>
                    <a:schemeClr val="tx1"/>
                  </a:solidFill>
                </a:endParaRPr>
              </a:p>
            </p:txBody>
          </p:sp>
        </p:grpSp>
      </p:grpSp>
      <p:sp>
        <p:nvSpPr>
          <p:cNvPr id="12" name="Text Placeholder 12">
            <a:extLst>
              <a:ext uri="{FF2B5EF4-FFF2-40B4-BE49-F238E27FC236}">
                <a16:creationId xmlns:a16="http://schemas.microsoft.com/office/drawing/2014/main" id="{DBE59BA6-D22F-4AAF-B420-086CE5FA7AFA}"/>
              </a:ext>
            </a:extLst>
          </p:cNvPr>
          <p:cNvSpPr>
            <a:spLocks noGrp="1"/>
          </p:cNvSpPr>
          <p:nvPr userDrawn="1">
            <p:ph type="body" sz="quarter" idx="10" hasCustomPrompt="1"/>
          </p:nvPr>
        </p:nvSpPr>
        <p:spPr>
          <a:xfrm>
            <a:off x="619125" y="1529540"/>
            <a:ext cx="10966451" cy="4320000"/>
          </a:xfrm>
        </p:spPr>
        <p:txBody>
          <a:bodyPr/>
          <a:lstStyle>
            <a:lvl1pPr marL="0" indent="0">
              <a:lnSpc>
                <a:spcPct val="80000"/>
              </a:lnSpc>
              <a:spcBef>
                <a:spcPts val="0"/>
              </a:spcBef>
              <a:buFont typeface="+mj-lt"/>
              <a:buNone/>
              <a:defRPr b="1">
                <a:solidFill>
                  <a:schemeClr val="tx2"/>
                </a:solidFill>
              </a:defRPr>
            </a:lvl1pPr>
            <a:lvl2pPr marL="0" indent="0">
              <a:lnSpc>
                <a:spcPct val="80000"/>
              </a:lnSpc>
              <a:spcBef>
                <a:spcPts val="0"/>
              </a:spcBef>
              <a:buNone/>
              <a:defRPr>
                <a:solidFill>
                  <a:schemeClr val="bg2"/>
                </a:solidFill>
              </a:defRPr>
            </a:lvl2pPr>
            <a:lvl3pPr marL="360000" indent="-360000">
              <a:lnSpc>
                <a:spcPct val="80000"/>
              </a:lnSpc>
              <a:spcBef>
                <a:spcPts val="0"/>
              </a:spcBef>
              <a:buFont typeface="+mj-lt"/>
              <a:buAutoNum type="arabicPeriod"/>
              <a:defRPr/>
            </a:lvl3pPr>
            <a:lvl4pPr marL="630000">
              <a:lnSpc>
                <a:spcPct val="80000"/>
              </a:lnSpc>
              <a:spcBef>
                <a:spcPts val="0"/>
              </a:spcBef>
              <a:defRPr/>
            </a:lvl4pPr>
            <a:lvl5pPr>
              <a:lnSpc>
                <a:spcPts val="2800"/>
              </a:lnSpc>
              <a:spcBef>
                <a:spcPts val="1200"/>
              </a:spcBef>
              <a:defRPr/>
            </a:lvl5pPr>
          </a:lstStyle>
          <a:p>
            <a:pPr lvl="0"/>
            <a:r>
              <a:rPr lang="nl-NL" noProof="0"/>
              <a:t>Klik om kop toe te voegen</a:t>
            </a:r>
          </a:p>
          <a:p>
            <a:pPr lvl="1"/>
            <a:r>
              <a:rPr lang="nl-NL" noProof="0" err="1"/>
              <a:t>Subkop</a:t>
            </a:r>
            <a:endParaRPr lang="nl-NL" noProof="0"/>
          </a:p>
          <a:p>
            <a:pPr lvl="2"/>
            <a:r>
              <a:rPr lang="nl-NL" noProof="0"/>
              <a:t>Agendapunt</a:t>
            </a:r>
          </a:p>
          <a:p>
            <a:pPr lvl="3"/>
            <a:r>
              <a:rPr lang="nl-NL" noProof="0" err="1"/>
              <a:t>Bullet</a:t>
            </a:r>
            <a:r>
              <a:rPr lang="nl-NL" noProof="0"/>
              <a:t> niveau</a:t>
            </a:r>
          </a:p>
        </p:txBody>
      </p:sp>
      <p:sp>
        <p:nvSpPr>
          <p:cNvPr id="4" name="Slide Number Placeholder 3">
            <a:extLst>
              <a:ext uri="{FF2B5EF4-FFF2-40B4-BE49-F238E27FC236}">
                <a16:creationId xmlns:a16="http://schemas.microsoft.com/office/drawing/2014/main" id="{FC7632C6-E4C5-4388-B122-E2FF62E3DB65}"/>
              </a:ext>
            </a:extLst>
          </p:cNvPr>
          <p:cNvSpPr>
            <a:spLocks noGrp="1"/>
          </p:cNvSpPr>
          <p:nvPr>
            <p:ph type="sldNum" sz="quarter" idx="11"/>
          </p:nvPr>
        </p:nvSpPr>
        <p:spPr/>
        <p:txBody>
          <a:bodyPr/>
          <a:lstStyle/>
          <a:p>
            <a:fld id="{5A195573-6125-40C3-AA0C-3AC6CFB9F86B}" type="slidenum">
              <a:rPr lang="en-US" smtClean="0"/>
              <a:pPr/>
              <a:t>‹nr.›</a:t>
            </a:fld>
            <a:endParaRPr lang="en-US"/>
          </a:p>
        </p:txBody>
      </p:sp>
    </p:spTree>
    <p:extLst>
      <p:ext uri="{BB962C8B-B14F-4D97-AF65-F5344CB8AC3E}">
        <p14:creationId xmlns:p14="http://schemas.microsoft.com/office/powerpoint/2010/main" val="352121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el en inhou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13889-AFCA-4093-B2D6-16B70FE8531E}"/>
              </a:ext>
            </a:extLst>
          </p:cNvPr>
          <p:cNvSpPr>
            <a:spLocks noGrp="1"/>
          </p:cNvSpPr>
          <p:nvPr>
            <p:ph type="title" hasCustomPrompt="1"/>
          </p:nvPr>
        </p:nvSpPr>
        <p:spPr>
          <a:xfrm>
            <a:off x="619125" y="457495"/>
            <a:ext cx="10975975" cy="659242"/>
          </a:xfrm>
        </p:spPr>
        <p:txBody>
          <a:bodyPr/>
          <a:lstStyle/>
          <a:p>
            <a:r>
              <a:rPr lang="nl-NL" noProof="0"/>
              <a:t>Klik om titel toe te voegen</a:t>
            </a:r>
          </a:p>
        </p:txBody>
      </p:sp>
      <p:sp>
        <p:nvSpPr>
          <p:cNvPr id="12" name="Text Placeholder 12">
            <a:extLst>
              <a:ext uri="{FF2B5EF4-FFF2-40B4-BE49-F238E27FC236}">
                <a16:creationId xmlns:a16="http://schemas.microsoft.com/office/drawing/2014/main" id="{E6683DB6-B943-4CFE-A5AE-48FA906A5710}"/>
              </a:ext>
            </a:extLst>
          </p:cNvPr>
          <p:cNvSpPr>
            <a:spLocks noGrp="1"/>
          </p:cNvSpPr>
          <p:nvPr>
            <p:ph type="body" sz="quarter" idx="11" hasCustomPrompt="1"/>
          </p:nvPr>
        </p:nvSpPr>
        <p:spPr>
          <a:xfrm>
            <a:off x="619125" y="1530000"/>
            <a:ext cx="10966451" cy="4320000"/>
          </a:xfrm>
        </p:spPr>
        <p:txBody>
          <a:bodyPr/>
          <a:lstStyle>
            <a:lvl1pPr marL="0" indent="0">
              <a:lnSpc>
                <a:spcPct val="80000"/>
              </a:lnSpc>
              <a:spcBef>
                <a:spcPts val="0"/>
              </a:spcBef>
              <a:spcAft>
                <a:spcPts val="0"/>
              </a:spcAft>
              <a:buFont typeface="+mj-lt"/>
              <a:buNone/>
              <a:defRPr b="1">
                <a:solidFill>
                  <a:schemeClr val="tx2"/>
                </a:solidFill>
              </a:defRPr>
            </a:lvl1pPr>
            <a:lvl2pPr marL="0" indent="0">
              <a:lnSpc>
                <a:spcPct val="80000"/>
              </a:lnSpc>
              <a:spcBef>
                <a:spcPts val="0"/>
              </a:spcBef>
              <a:spcAft>
                <a:spcPts val="0"/>
              </a:spcAft>
              <a:buNone/>
              <a:defRPr>
                <a:solidFill>
                  <a:schemeClr val="bg2"/>
                </a:solidFill>
              </a:defRPr>
            </a:lvl2pPr>
            <a:lvl3pPr marL="0" indent="0">
              <a:lnSpc>
                <a:spcPct val="80000"/>
              </a:lnSpc>
              <a:spcBef>
                <a:spcPts val="0"/>
              </a:spcBef>
              <a:spcAft>
                <a:spcPts val="0"/>
              </a:spcAft>
              <a:buFont typeface="+mj-lt"/>
              <a:buNone/>
              <a:defRPr/>
            </a:lvl3pPr>
            <a:lvl4pPr marL="270000">
              <a:lnSpc>
                <a:spcPct val="80000"/>
              </a:lnSpc>
              <a:spcBef>
                <a:spcPts val="0"/>
              </a:spcBef>
              <a:spcAft>
                <a:spcPts val="0"/>
              </a:spcAft>
              <a:defRPr/>
            </a:lvl4pPr>
            <a:lvl5pPr marL="540000">
              <a:lnSpc>
                <a:spcPct val="80000"/>
              </a:lnSpc>
              <a:spcBef>
                <a:spcPts val="0"/>
              </a:spcBef>
              <a:spcAft>
                <a:spcPts val="0"/>
              </a:spcAft>
              <a:defRPr/>
            </a:lvl5pPr>
            <a:lvl6pPr marL="810000">
              <a:lnSpc>
                <a:spcPct val="80000"/>
              </a:lnSpc>
              <a:spcBef>
                <a:spcPts val="0"/>
              </a:spcBef>
              <a:spcAft>
                <a:spcPts val="0"/>
              </a:spcAft>
              <a:defRPr/>
            </a:lvl6pPr>
            <a:lvl7pPr marL="1080000">
              <a:lnSpc>
                <a:spcPct val="80000"/>
              </a:lnSpc>
              <a:spcBef>
                <a:spcPts val="0"/>
              </a:spcBef>
              <a:spcAft>
                <a:spcPts val="0"/>
              </a:spcAft>
              <a:defRPr/>
            </a:lvl7pPr>
          </a:lstStyle>
          <a:p>
            <a:pPr lvl="0"/>
            <a:r>
              <a:rPr lang="nl-NL" noProof="0"/>
              <a:t>Klik om kop toe te voegen</a:t>
            </a:r>
          </a:p>
          <a:p>
            <a:pPr lvl="1"/>
            <a:r>
              <a:rPr lang="nl-NL" noProof="0" err="1"/>
              <a:t>Subkop</a:t>
            </a:r>
            <a:endParaRPr lang="nl-NL" noProof="0"/>
          </a:p>
          <a:p>
            <a:pPr lvl="2"/>
            <a:r>
              <a:rPr lang="nl-NL" noProof="0"/>
              <a:t>Body tekst</a:t>
            </a:r>
          </a:p>
          <a:p>
            <a:pPr lvl="3"/>
            <a:r>
              <a:rPr lang="nl-NL" noProof="0" err="1"/>
              <a:t>Bullet</a:t>
            </a:r>
            <a:r>
              <a:rPr lang="nl-NL" noProof="0"/>
              <a:t> niveau 1</a:t>
            </a:r>
          </a:p>
          <a:p>
            <a:pPr lvl="4"/>
            <a:r>
              <a:rPr lang="nl-NL" noProof="0" err="1"/>
              <a:t>Bullet</a:t>
            </a:r>
            <a:r>
              <a:rPr lang="nl-NL" noProof="0"/>
              <a:t> niveau 2</a:t>
            </a:r>
          </a:p>
          <a:p>
            <a:pPr lvl="5"/>
            <a:r>
              <a:rPr lang="nl-NL" noProof="0" err="1"/>
              <a:t>Bullet</a:t>
            </a:r>
            <a:r>
              <a:rPr lang="nl-NL" noProof="0"/>
              <a:t> niveau 3</a:t>
            </a:r>
          </a:p>
          <a:p>
            <a:pPr lvl="6"/>
            <a:r>
              <a:rPr lang="nl-NL" noProof="0" err="1"/>
              <a:t>Bullet</a:t>
            </a:r>
            <a:r>
              <a:rPr lang="nl-NL" noProof="0"/>
              <a:t> niveau 4</a:t>
            </a:r>
          </a:p>
        </p:txBody>
      </p:sp>
      <p:grpSp>
        <p:nvGrpSpPr>
          <p:cNvPr id="26" name="Groep 25">
            <a:extLst>
              <a:ext uri="{FF2B5EF4-FFF2-40B4-BE49-F238E27FC236}">
                <a16:creationId xmlns:a16="http://schemas.microsoft.com/office/drawing/2014/main" id="{08A15A47-0960-4D45-B4FF-EF3A0BAEF993}"/>
              </a:ext>
            </a:extLst>
          </p:cNvPr>
          <p:cNvGrpSpPr/>
          <p:nvPr userDrawn="1"/>
        </p:nvGrpSpPr>
        <p:grpSpPr>
          <a:xfrm>
            <a:off x="-2463800" y="0"/>
            <a:ext cx="2329217" cy="2718588"/>
            <a:chOff x="-2463800" y="0"/>
            <a:chExt cx="2329217" cy="2718588"/>
          </a:xfrm>
        </p:grpSpPr>
        <p:sp>
          <p:nvSpPr>
            <p:cNvPr id="27" name="Rectangle 106">
              <a:extLst>
                <a:ext uri="{FF2B5EF4-FFF2-40B4-BE49-F238E27FC236}">
                  <a16:creationId xmlns:a16="http://schemas.microsoft.com/office/drawing/2014/main" id="{A1DB3519-1E30-4471-AD4C-6DDC3B82DFD2}"/>
                </a:ext>
              </a:extLst>
            </p:cNvPr>
            <p:cNvSpPr>
              <a:spLocks noChangeArrowheads="1"/>
            </p:cNvSpPr>
            <p:nvPr userDrawn="1"/>
          </p:nvSpPr>
          <p:spPr bwMode="gray">
            <a:xfrm>
              <a:off x="-2463800" y="0"/>
              <a:ext cx="2329217" cy="2718588"/>
            </a:xfrm>
            <a:prstGeom prst="rect">
              <a:avLst/>
            </a:prstGeom>
            <a:solidFill>
              <a:schemeClr val="bg1">
                <a:lumMod val="95000"/>
              </a:schemeClr>
            </a:solidFill>
            <a:ln>
              <a:noFill/>
            </a:ln>
            <a:effectLst/>
          </p:spPr>
          <p:txBody>
            <a:bodyPr wrap="square" lIns="144000" tIns="144000" rIns="144000" bIns="180000" anchor="t">
              <a:spAutoFit/>
            </a:bodyPr>
            <a:lstStyle/>
            <a:p>
              <a:pPr marL="0" indent="0">
                <a:lnSpc>
                  <a:spcPct val="95000"/>
                </a:lnSpc>
                <a:spcBef>
                  <a:spcPts val="600"/>
                </a:spcBef>
                <a:tabLst>
                  <a:tab pos="1141413" algn="l"/>
                </a:tabLst>
              </a:pPr>
              <a:r>
                <a:rPr lang="nl-NL" altLang="en-US" sz="1100" b="1" spc="-10" baseline="0" noProof="0">
                  <a:solidFill>
                    <a:schemeClr val="tx1"/>
                  </a:solidFill>
                  <a:latin typeface="+mn-lt"/>
                </a:rPr>
                <a:t>Kop, </a:t>
              </a:r>
              <a:r>
                <a:rPr lang="nl-NL" altLang="en-US" sz="1100" b="1" spc="-10" baseline="0" noProof="0" err="1">
                  <a:solidFill>
                    <a:schemeClr val="tx1"/>
                  </a:solidFill>
                  <a:latin typeface="+mn-lt"/>
                </a:rPr>
                <a:t>subkop</a:t>
              </a:r>
              <a:r>
                <a:rPr lang="nl-NL" altLang="en-US" sz="1100" b="1" spc="-10" baseline="0" noProof="0">
                  <a:solidFill>
                    <a:schemeClr val="tx1"/>
                  </a:solidFill>
                  <a:latin typeface="+mn-lt"/>
                </a:rPr>
                <a:t> of </a:t>
              </a:r>
              <a:br>
                <a:rPr lang="nl-NL" altLang="en-US" sz="1100" b="1" spc="-10" baseline="0" noProof="0">
                  <a:solidFill>
                    <a:schemeClr val="tx1"/>
                  </a:solidFill>
                  <a:latin typeface="+mn-lt"/>
                </a:rPr>
              </a:br>
              <a:r>
                <a:rPr lang="nl-NL" altLang="en-US" sz="1100" b="1" spc="-10" baseline="0" noProof="0" err="1">
                  <a:solidFill>
                    <a:schemeClr val="tx1"/>
                  </a:solidFill>
                  <a:latin typeface="+mn-lt"/>
                </a:rPr>
                <a:t>bullets</a:t>
              </a:r>
              <a:r>
                <a:rPr lang="nl-NL" altLang="en-US" sz="1100" b="1" spc="-10" baseline="0" noProof="0">
                  <a:solidFill>
                    <a:schemeClr val="tx1"/>
                  </a:solidFill>
                  <a:latin typeface="+mn-lt"/>
                </a:rPr>
                <a:t> aanmaken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lang="nl-NL" altLang="en-US" sz="1000" spc="-10" baseline="0" noProof="0">
                  <a:solidFill>
                    <a:schemeClr val="tx1"/>
                  </a:solidFill>
                  <a:latin typeface="+mn-lt"/>
                </a:rPr>
                <a:t>Via ‘</a:t>
              </a:r>
              <a:r>
                <a:rPr kumimoji="0" lang="nl-NL" altLang="en-US" sz="1000" b="0" i="0" u="none" strike="noStrike" kern="1200" cap="none" spc="-10" normalizeH="0" baseline="0" noProof="0">
                  <a:ln>
                    <a:noFill/>
                  </a:ln>
                  <a:solidFill>
                    <a:schemeClr val="tx1"/>
                  </a:solidFill>
                  <a:effectLst/>
                  <a:uLnTx/>
                  <a:uFillTx/>
                  <a:latin typeface="Open Sans"/>
                  <a:ea typeface="+mn-ea"/>
                  <a:cs typeface="+mn-cs"/>
                </a:rPr>
                <a:t>Start’ &gt; ‘Alinea’ kun je van tekst een kop, </a:t>
              </a:r>
              <a:r>
                <a:rPr kumimoji="0" lang="nl-NL" altLang="en-US" sz="1000" b="0" i="0" u="none" strike="noStrike" kern="1200" cap="none" spc="-10" normalizeH="0" baseline="0" noProof="0" err="1">
                  <a:ln>
                    <a:noFill/>
                  </a:ln>
                  <a:solidFill>
                    <a:schemeClr val="tx1"/>
                  </a:solidFill>
                  <a:effectLst/>
                  <a:uLnTx/>
                  <a:uFillTx/>
                  <a:latin typeface="Open Sans"/>
                  <a:ea typeface="+mn-ea"/>
                  <a:cs typeface="+mn-cs"/>
                </a:rPr>
                <a:t>subkop</a:t>
              </a:r>
              <a:r>
                <a:rPr kumimoji="0" lang="nl-NL" altLang="en-US" sz="1000" b="0" i="0" u="none" strike="noStrike" kern="1200" cap="none" spc="-10" normalizeH="0" baseline="0" noProof="0">
                  <a:ln>
                    <a:noFill/>
                  </a:ln>
                  <a:solidFill>
                    <a:schemeClr val="tx1"/>
                  </a:solidFill>
                  <a:effectLst/>
                  <a:uLnTx/>
                  <a:uFillTx/>
                  <a:latin typeface="Open Sans"/>
                  <a:ea typeface="+mn-ea"/>
                  <a:cs typeface="+mn-cs"/>
                </a:rPr>
                <a:t> of </a:t>
              </a:r>
              <a:r>
                <a:rPr kumimoji="0" lang="nl-NL" altLang="en-US" sz="1000" b="0" i="0" u="none" strike="noStrike" kern="1200" cap="none" spc="-10" normalizeH="0" baseline="0" noProof="0" err="1">
                  <a:ln>
                    <a:noFill/>
                  </a:ln>
                  <a:solidFill>
                    <a:schemeClr val="tx1"/>
                  </a:solidFill>
                  <a:effectLst/>
                  <a:uLnTx/>
                  <a:uFillTx/>
                  <a:latin typeface="Open Sans"/>
                  <a:ea typeface="+mn-ea"/>
                  <a:cs typeface="+mn-cs"/>
                </a:rPr>
                <a:t>bullets</a:t>
              </a:r>
              <a:r>
                <a:rPr kumimoji="0" lang="nl-NL" altLang="en-US" sz="1000" b="0" i="0" u="none" strike="noStrike" kern="1200" cap="none" spc="-10" normalizeH="0" baseline="0" noProof="0">
                  <a:ln>
                    <a:noFill/>
                  </a:ln>
                  <a:solidFill>
                    <a:schemeClr val="tx1"/>
                  </a:solidFill>
                  <a:effectLst/>
                  <a:uLnTx/>
                  <a:uFillTx/>
                  <a:latin typeface="Open Sans"/>
                  <a:ea typeface="+mn-ea"/>
                  <a:cs typeface="+mn-cs"/>
                </a:rPr>
                <a:t> maken in de juiste huisstijl</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Ga voor de tekst staan die je wilt aanpassen</a:t>
              </a:r>
            </a:p>
            <a:p>
              <a:pPr marL="144000" marR="0" lvl="0" indent="-144000" algn="l" defTabSz="914400" rtl="0" eaLnBrk="1" fontAlgn="auto" latinLnBrk="0" hangingPunct="1">
                <a:lnSpc>
                  <a:spcPct val="95000"/>
                </a:lnSpc>
                <a:spcBef>
                  <a:spcPts val="600"/>
                </a:spcBef>
                <a:spcAft>
                  <a:spcPts val="0"/>
                </a:spcAft>
                <a:buClrTx/>
                <a:buSzTx/>
                <a:buFont typeface="+mj-lt"/>
                <a:buAutoNum type="arabicPeriod"/>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Met het pijltje naar links, verlaag je het niveau. Met het pijltje naar </a:t>
              </a:r>
              <a:r>
                <a:rPr lang="nl-NL" altLang="en-US" sz="1000" spc="-10" baseline="0" noProof="0">
                  <a:solidFill>
                    <a:schemeClr val="tx1"/>
                  </a:solidFill>
                  <a:latin typeface="+mn-lt"/>
                </a:rPr>
                <a:t>rechts, verhoog je het niveau</a:t>
              </a:r>
            </a:p>
          </p:txBody>
        </p:sp>
        <p:grpSp>
          <p:nvGrpSpPr>
            <p:cNvPr id="28" name="Group 22">
              <a:extLst>
                <a:ext uri="{FF2B5EF4-FFF2-40B4-BE49-F238E27FC236}">
                  <a16:creationId xmlns:a16="http://schemas.microsoft.com/office/drawing/2014/main" id="{612871E4-A9D5-43D2-AE74-F57FE2965C84}"/>
                </a:ext>
              </a:extLst>
            </p:cNvPr>
            <p:cNvGrpSpPr/>
            <p:nvPr userDrawn="1"/>
          </p:nvGrpSpPr>
          <p:grpSpPr>
            <a:xfrm>
              <a:off x="-2318863" y="1050055"/>
              <a:ext cx="2044800" cy="534731"/>
              <a:chOff x="-2108199" y="3333735"/>
              <a:chExt cx="2314576" cy="605280"/>
            </a:xfrm>
          </p:grpSpPr>
          <p:grpSp>
            <p:nvGrpSpPr>
              <p:cNvPr id="29" name="Group 9">
                <a:extLst>
                  <a:ext uri="{FF2B5EF4-FFF2-40B4-BE49-F238E27FC236}">
                    <a16:creationId xmlns:a16="http://schemas.microsoft.com/office/drawing/2014/main" id="{7D793679-3082-42EF-9205-D87BB9DE0281}"/>
                  </a:ext>
                </a:extLst>
              </p:cNvPr>
              <p:cNvGrpSpPr/>
              <p:nvPr userDrawn="1"/>
            </p:nvGrpSpPr>
            <p:grpSpPr>
              <a:xfrm>
                <a:off x="-2108199" y="3333735"/>
                <a:ext cx="2314576" cy="605280"/>
                <a:chOff x="-1062434" y="2679700"/>
                <a:chExt cx="2314576" cy="605280"/>
              </a:xfrm>
            </p:grpSpPr>
            <p:pic>
              <p:nvPicPr>
                <p:cNvPr id="31" name="Picture 5">
                  <a:extLst>
                    <a:ext uri="{FF2B5EF4-FFF2-40B4-BE49-F238E27FC236}">
                      <a16:creationId xmlns:a16="http://schemas.microsoft.com/office/drawing/2014/main" id="{D145A39A-1240-4A8F-9798-FB32AB4DCC50}"/>
                    </a:ext>
                  </a:extLst>
                </p:cNvPr>
                <p:cNvPicPr>
                  <a:picLocks noChangeAspect="1"/>
                </p:cNvPicPr>
                <p:nvPr userDrawn="1"/>
              </p:nvPicPr>
              <p:blipFill rotWithShape="1">
                <a:blip r:embed="rId2"/>
                <a:srcRect l="29631" t="6122" r="51385" b="84783"/>
                <a:stretch/>
              </p:blipFill>
              <p:spPr>
                <a:xfrm>
                  <a:off x="-1062434" y="2679700"/>
                  <a:ext cx="2314576" cy="605280"/>
                </a:xfrm>
                <a:prstGeom prst="rect">
                  <a:avLst/>
                </a:prstGeom>
                <a:noFill/>
                <a:ln>
                  <a:noFill/>
                </a:ln>
                <a:effectLst>
                  <a:outerShdw blurRad="63500" sx="102000" sy="102000" algn="ctr" rotWithShape="0">
                    <a:prstClr val="black">
                      <a:alpha val="40000"/>
                    </a:prstClr>
                  </a:outerShdw>
                </a:effectLst>
              </p:spPr>
            </p:pic>
            <p:sp>
              <p:nvSpPr>
                <p:cNvPr id="32" name="Rectangle 21">
                  <a:extLst>
                    <a:ext uri="{FF2B5EF4-FFF2-40B4-BE49-F238E27FC236}">
                      <a16:creationId xmlns:a16="http://schemas.microsoft.com/office/drawing/2014/main" id="{1B96E3E2-C2BE-4C80-BF91-326F6FF78E7E}"/>
                    </a:ext>
                  </a:extLst>
                </p:cNvPr>
                <p:cNvSpPr/>
                <p:nvPr userDrawn="1"/>
              </p:nvSpPr>
              <p:spPr bwMode="gray">
                <a:xfrm>
                  <a:off x="-518929" y="2752725"/>
                  <a:ext cx="305212" cy="140494"/>
                </a:xfrm>
                <a:prstGeom prst="rect">
                  <a:avLst/>
                </a:prstGeom>
                <a:solidFill>
                  <a:srgbClr val="92D050">
                    <a:alpha val="30000"/>
                  </a:srgbClr>
                </a:solidFill>
                <a:ln w="63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endParaRPr lang="nl-NL" err="1">
                    <a:solidFill>
                      <a:schemeClr val="tx1"/>
                    </a:solidFill>
                  </a:endParaRPr>
                </a:p>
              </p:txBody>
            </p:sp>
          </p:grpSp>
          <p:sp>
            <p:nvSpPr>
              <p:cNvPr id="30" name="Graphic 19" descr="Close with solid fill">
                <a:extLst>
                  <a:ext uri="{FF2B5EF4-FFF2-40B4-BE49-F238E27FC236}">
                    <a16:creationId xmlns:a16="http://schemas.microsoft.com/office/drawing/2014/main" id="{69DF857E-8B49-467D-A623-BD02BF2EAB1A}"/>
                  </a:ext>
                </a:extLst>
              </p:cNvPr>
              <p:cNvSpPr/>
              <p:nvPr userDrawn="1"/>
            </p:nvSpPr>
            <p:spPr>
              <a:xfrm>
                <a:off x="-2079108" y="3406854"/>
                <a:ext cx="140400" cy="140400"/>
              </a:xfrm>
              <a:custGeom>
                <a:avLst/>
                <a:gdLst>
                  <a:gd name="connsiteX0" fmla="*/ 674370 w 674370"/>
                  <a:gd name="connsiteY0" fmla="*/ 80963 h 674370"/>
                  <a:gd name="connsiteX1" fmla="*/ 593408 w 674370"/>
                  <a:gd name="connsiteY1" fmla="*/ 0 h 674370"/>
                  <a:gd name="connsiteX2" fmla="*/ 337185 w 674370"/>
                  <a:gd name="connsiteY2" fmla="*/ 256223 h 674370"/>
                  <a:gd name="connsiteX3" fmla="*/ 80963 w 674370"/>
                  <a:gd name="connsiteY3" fmla="*/ 0 h 674370"/>
                  <a:gd name="connsiteX4" fmla="*/ 0 w 674370"/>
                  <a:gd name="connsiteY4" fmla="*/ 80963 h 674370"/>
                  <a:gd name="connsiteX5" fmla="*/ 256223 w 674370"/>
                  <a:gd name="connsiteY5" fmla="*/ 337185 h 674370"/>
                  <a:gd name="connsiteX6" fmla="*/ 0 w 674370"/>
                  <a:gd name="connsiteY6" fmla="*/ 593408 h 674370"/>
                  <a:gd name="connsiteX7" fmla="*/ 80963 w 674370"/>
                  <a:gd name="connsiteY7" fmla="*/ 674370 h 674370"/>
                  <a:gd name="connsiteX8" fmla="*/ 337185 w 674370"/>
                  <a:gd name="connsiteY8" fmla="*/ 418148 h 674370"/>
                  <a:gd name="connsiteX9" fmla="*/ 593408 w 674370"/>
                  <a:gd name="connsiteY9" fmla="*/ 674370 h 674370"/>
                  <a:gd name="connsiteX10" fmla="*/ 674370 w 674370"/>
                  <a:gd name="connsiteY10" fmla="*/ 593408 h 674370"/>
                  <a:gd name="connsiteX11" fmla="*/ 418148 w 674370"/>
                  <a:gd name="connsiteY11" fmla="*/ 337185 h 67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4370" h="674370">
                    <a:moveTo>
                      <a:pt x="674370" y="80963"/>
                    </a:moveTo>
                    <a:lnTo>
                      <a:pt x="593408" y="0"/>
                    </a:lnTo>
                    <a:lnTo>
                      <a:pt x="337185" y="256223"/>
                    </a:lnTo>
                    <a:lnTo>
                      <a:pt x="80963" y="0"/>
                    </a:lnTo>
                    <a:lnTo>
                      <a:pt x="0" y="80963"/>
                    </a:lnTo>
                    <a:lnTo>
                      <a:pt x="256223" y="337185"/>
                    </a:lnTo>
                    <a:lnTo>
                      <a:pt x="0" y="593408"/>
                    </a:lnTo>
                    <a:lnTo>
                      <a:pt x="80963" y="674370"/>
                    </a:lnTo>
                    <a:lnTo>
                      <a:pt x="337185" y="418148"/>
                    </a:lnTo>
                    <a:lnTo>
                      <a:pt x="593408" y="674370"/>
                    </a:lnTo>
                    <a:lnTo>
                      <a:pt x="674370" y="593408"/>
                    </a:lnTo>
                    <a:lnTo>
                      <a:pt x="418148" y="337185"/>
                    </a:lnTo>
                    <a:close/>
                  </a:path>
                </a:pathLst>
              </a:custGeom>
              <a:solidFill>
                <a:srgbClr val="FF0000">
                  <a:alpha val="30000"/>
                </a:srgbClr>
              </a:solidFill>
              <a:ln w="6350" cap="flat">
                <a:solidFill>
                  <a:srgbClr val="FF0000"/>
                </a:solidFill>
                <a:prstDash val="solid"/>
                <a:miter/>
              </a:ln>
            </p:spPr>
            <p:txBody>
              <a:bodyPr rtlCol="0" anchor="ctr"/>
              <a:lstStyle/>
              <a:p>
                <a:endParaRPr lang="nl-NL">
                  <a:solidFill>
                    <a:schemeClr val="tx1"/>
                  </a:solidFill>
                </a:endParaRPr>
              </a:p>
            </p:txBody>
          </p:sp>
        </p:grpSp>
      </p:grpSp>
      <p:sp>
        <p:nvSpPr>
          <p:cNvPr id="3" name="Slide Number Placeholder 2">
            <a:extLst>
              <a:ext uri="{FF2B5EF4-FFF2-40B4-BE49-F238E27FC236}">
                <a16:creationId xmlns:a16="http://schemas.microsoft.com/office/drawing/2014/main" id="{4E165EC0-D73C-4C51-9202-7CAC512A781B}"/>
              </a:ext>
            </a:extLst>
          </p:cNvPr>
          <p:cNvSpPr>
            <a:spLocks noGrp="1"/>
          </p:cNvSpPr>
          <p:nvPr>
            <p:ph type="sldNum" sz="quarter" idx="12"/>
          </p:nvPr>
        </p:nvSpPr>
        <p:spPr/>
        <p:txBody>
          <a:bodyPr/>
          <a:lstStyle/>
          <a:p>
            <a:fld id="{5A195573-6125-40C3-AA0C-3AC6CFB9F86B}" type="slidenum">
              <a:rPr lang="en-US" smtClean="0"/>
              <a:pPr/>
              <a:t>‹nr.›</a:t>
            </a:fld>
            <a:endParaRPr lang="en-US"/>
          </a:p>
        </p:txBody>
      </p:sp>
    </p:spTree>
    <p:extLst>
      <p:ext uri="{BB962C8B-B14F-4D97-AF65-F5344CB8AC3E}">
        <p14:creationId xmlns:p14="http://schemas.microsoft.com/office/powerpoint/2010/main" val="52519293"/>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oleObject" Target="../embeddings/oleObject1.bin"/><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heme" Target="../theme/theme1.xml"/><Relationship Id="rId37" Type="http://schemas.openxmlformats.org/officeDocument/2006/relationships/image" Target="../media/image3.sv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image" Target="../media/image1.emf"/><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61CF2A81-C6D2-4DB7-A778-91C7F366483B}"/>
              </a:ext>
            </a:extLst>
          </p:cNvPr>
          <p:cNvGraphicFramePr>
            <a:graphicFrameLocks noChangeAspect="1"/>
          </p:cNvGraphicFramePr>
          <p:nvPr userDrawn="1">
            <p:custDataLst>
              <p:tags r:id="rId33"/>
            </p:custDataLst>
            <p:extLst>
              <p:ext uri="{D42A27DB-BD31-4B8C-83A1-F6EECF244321}">
                <p14:modId xmlns:p14="http://schemas.microsoft.com/office/powerpoint/2010/main" val="151771757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4" imgW="338" imgH="338" progId="TCLayout.ActiveDocument.1">
                  <p:embed/>
                </p:oleObj>
              </mc:Choice>
              <mc:Fallback>
                <p:oleObj name="think-cell Slide" r:id="rId34" imgW="338" imgH="338" progId="TCLayout.ActiveDocument.1">
                  <p:embed/>
                  <p:pic>
                    <p:nvPicPr>
                      <p:cNvPr id="8" name="Object 7" hidden="1">
                        <a:extLst>
                          <a:ext uri="{FF2B5EF4-FFF2-40B4-BE49-F238E27FC236}">
                            <a16:creationId xmlns:a16="http://schemas.microsoft.com/office/drawing/2014/main" id="{61CF2A81-C6D2-4DB7-A778-91C7F366483B}"/>
                          </a:ext>
                        </a:extLst>
                      </p:cNvPr>
                      <p:cNvPicPr/>
                      <p:nvPr/>
                    </p:nvPicPr>
                    <p:blipFill>
                      <a:blip r:embed="rId35"/>
                      <a:stretch>
                        <a:fillRect/>
                      </a:stretch>
                    </p:blipFill>
                    <p:spPr>
                      <a:xfrm>
                        <a:off x="1588" y="1588"/>
                        <a:ext cx="1588" cy="1588"/>
                      </a:xfrm>
                      <a:prstGeom prst="rect">
                        <a:avLst/>
                      </a:prstGeom>
                    </p:spPr>
                  </p:pic>
                </p:oleObj>
              </mc:Fallback>
            </mc:AlternateContent>
          </a:graphicData>
        </a:graphic>
      </p:graphicFrame>
      <p:sp>
        <p:nvSpPr>
          <p:cNvPr id="4" name="Rectangle 3">
            <a:extLst>
              <a:ext uri="{FF2B5EF4-FFF2-40B4-BE49-F238E27FC236}">
                <a16:creationId xmlns:a16="http://schemas.microsoft.com/office/drawing/2014/main" id="{F4491EAC-D1B9-45B9-9A2B-DE02DC5392C8}"/>
              </a:ext>
            </a:extLst>
          </p:cNvPr>
          <p:cNvSpPr/>
          <p:nvPr userDrawn="1"/>
        </p:nvSpPr>
        <p:spPr>
          <a:xfrm>
            <a:off x="-3432629" y="-2157046"/>
            <a:ext cx="19057258" cy="111720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le Placeholder 1">
            <a:extLst>
              <a:ext uri="{FF2B5EF4-FFF2-40B4-BE49-F238E27FC236}">
                <a16:creationId xmlns:a16="http://schemas.microsoft.com/office/drawing/2014/main" id="{3C0780C8-19B6-4030-9F5E-165A7AFE1480}"/>
              </a:ext>
            </a:extLst>
          </p:cNvPr>
          <p:cNvSpPr>
            <a:spLocks noGrp="1"/>
          </p:cNvSpPr>
          <p:nvPr>
            <p:ph type="title"/>
          </p:nvPr>
        </p:nvSpPr>
        <p:spPr>
          <a:xfrm>
            <a:off x="619125" y="460376"/>
            <a:ext cx="10975975" cy="659242"/>
          </a:xfrm>
          <a:prstGeom prst="rect">
            <a:avLst/>
          </a:prstGeom>
        </p:spPr>
        <p:txBody>
          <a:bodyPr vert="horz" lIns="0" tIns="0" rIns="0" bIns="0" rtlCol="0" anchor="t" anchorCtr="0">
            <a:noAutofit/>
          </a:bodyPr>
          <a:lstStyle/>
          <a:p>
            <a:r>
              <a:rPr lang="nl-NL" noProof="0"/>
              <a:t>Klik om titel toe te voegen</a:t>
            </a:r>
          </a:p>
        </p:txBody>
      </p:sp>
      <p:sp>
        <p:nvSpPr>
          <p:cNvPr id="3" name="Text Placeholder 2">
            <a:extLst>
              <a:ext uri="{FF2B5EF4-FFF2-40B4-BE49-F238E27FC236}">
                <a16:creationId xmlns:a16="http://schemas.microsoft.com/office/drawing/2014/main" id="{FA239D53-CBD9-4A4C-9297-292A1529C3A5}"/>
              </a:ext>
            </a:extLst>
          </p:cNvPr>
          <p:cNvSpPr>
            <a:spLocks noGrp="1"/>
          </p:cNvSpPr>
          <p:nvPr>
            <p:ph type="body" idx="1"/>
          </p:nvPr>
        </p:nvSpPr>
        <p:spPr>
          <a:xfrm>
            <a:off x="619125" y="1528807"/>
            <a:ext cx="10975975" cy="4320000"/>
          </a:xfrm>
          <a:prstGeom prst="rect">
            <a:avLst/>
          </a:prstGeom>
        </p:spPr>
        <p:txBody>
          <a:bodyPr vert="horz" lIns="0" tIns="0" rIns="0" bIns="0" rtlCol="0" anchor="t" anchorCtr="0">
            <a:noAutofit/>
          </a:bodyPr>
          <a:lstStyle/>
          <a:p>
            <a:pPr lvl="0"/>
            <a:r>
              <a:rPr lang="nl-NL" noProof="0"/>
              <a:t>Klik om tekst toe te voegen</a:t>
            </a:r>
          </a:p>
          <a:p>
            <a:pPr lvl="1"/>
            <a:r>
              <a:rPr lang="nl-NL" noProof="0" err="1"/>
              <a:t>Bullet</a:t>
            </a:r>
            <a:r>
              <a:rPr lang="nl-NL" noProof="0"/>
              <a:t> niveau 1</a:t>
            </a:r>
          </a:p>
          <a:p>
            <a:pPr lvl="2"/>
            <a:r>
              <a:rPr lang="nl-NL" noProof="0" err="1"/>
              <a:t>Bullet</a:t>
            </a:r>
            <a:r>
              <a:rPr lang="nl-NL" noProof="0"/>
              <a:t> niveau 2</a:t>
            </a:r>
          </a:p>
          <a:p>
            <a:pPr lvl="3"/>
            <a:r>
              <a:rPr lang="nl-NL" noProof="0" err="1"/>
              <a:t>Bullet</a:t>
            </a:r>
            <a:r>
              <a:rPr lang="nl-NL" noProof="0"/>
              <a:t> niveau 3</a:t>
            </a:r>
          </a:p>
          <a:p>
            <a:pPr lvl="4"/>
            <a:r>
              <a:rPr lang="nl-NL" noProof="0" err="1"/>
              <a:t>Bullet</a:t>
            </a:r>
            <a:r>
              <a:rPr lang="nl-NL" noProof="0"/>
              <a:t> niveau 4</a:t>
            </a:r>
          </a:p>
          <a:p>
            <a:pPr lvl="5"/>
            <a:r>
              <a:rPr lang="nl-NL" noProof="0" err="1"/>
              <a:t>Bullet</a:t>
            </a:r>
            <a:r>
              <a:rPr lang="nl-NL" noProof="0"/>
              <a:t> niveau 5</a:t>
            </a:r>
          </a:p>
          <a:p>
            <a:pPr lvl="6"/>
            <a:r>
              <a:rPr lang="nl-NL" noProof="0" err="1"/>
              <a:t>Bullet</a:t>
            </a:r>
            <a:r>
              <a:rPr lang="nl-NL" noProof="0"/>
              <a:t> niveau 6</a:t>
            </a:r>
          </a:p>
        </p:txBody>
      </p:sp>
      <p:sp>
        <p:nvSpPr>
          <p:cNvPr id="5" name="Rectangle 106">
            <a:extLst>
              <a:ext uri="{FF2B5EF4-FFF2-40B4-BE49-F238E27FC236}">
                <a16:creationId xmlns:a16="http://schemas.microsoft.com/office/drawing/2014/main" id="{B83BCE7B-6D56-42B9-957A-8CFBA841ED32}"/>
              </a:ext>
            </a:extLst>
          </p:cNvPr>
          <p:cNvSpPr>
            <a:spLocks noChangeArrowheads="1"/>
          </p:cNvSpPr>
          <p:nvPr userDrawn="1"/>
        </p:nvSpPr>
        <p:spPr bwMode="gray">
          <a:xfrm>
            <a:off x="-2463800" y="5123528"/>
            <a:ext cx="2329217" cy="1734472"/>
          </a:xfrm>
          <a:prstGeom prst="rect">
            <a:avLst/>
          </a:prstGeom>
          <a:solidFill>
            <a:schemeClr val="bg1">
              <a:lumMod val="95000"/>
            </a:schemeClr>
          </a:solidFill>
          <a:ln>
            <a:noFill/>
          </a:ln>
          <a:effectLst/>
        </p:spPr>
        <p:txBody>
          <a:bodyPr wrap="square" lIns="144000" tIns="144000" rIns="144000" bIns="180000" anchor="b" anchorCtr="0">
            <a:spAutoFit/>
          </a:bodyPr>
          <a:lstStyle/>
          <a:p>
            <a:pPr marL="0" marR="0" lvl="0" indent="0" algn="l" defTabSz="914400" rtl="0" eaLnBrk="1" fontAlgn="auto" latinLnBrk="0" hangingPunct="1">
              <a:lnSpc>
                <a:spcPct val="95000"/>
              </a:lnSpc>
              <a:spcBef>
                <a:spcPts val="600"/>
              </a:spcBef>
              <a:spcAft>
                <a:spcPts val="0"/>
              </a:spcAft>
              <a:buClrTx/>
              <a:buSzTx/>
              <a:buFontTx/>
              <a:buNone/>
              <a:tabLst>
                <a:tab pos="1141413" algn="l"/>
              </a:tabLst>
              <a:defRPr/>
            </a:pPr>
            <a:r>
              <a:rPr kumimoji="0" lang="nl-NL" altLang="en-US" sz="1100" b="1" i="0" u="none" strike="noStrike" kern="1200" cap="none" spc="-10" normalizeH="0" baseline="0" noProof="0">
                <a:ln>
                  <a:noFill/>
                </a:ln>
                <a:solidFill>
                  <a:schemeClr val="tx1"/>
                </a:solidFill>
                <a:effectLst/>
                <a:uLnTx/>
                <a:uFillTx/>
                <a:latin typeface="Open Sans"/>
                <a:ea typeface="+mn-ea"/>
                <a:cs typeface="+mn-cs"/>
              </a:rPr>
              <a:t>Dia opnieuw instellen (reset)</a:t>
            </a:r>
            <a:endParaRPr kumimoji="0" lang="nl-NL" altLang="en-US" sz="1000" b="0" i="0" u="none" strike="noStrike" kern="1200" cap="none" spc="-10" normalizeH="0" baseline="0" noProof="0">
              <a:ln>
                <a:noFill/>
              </a:ln>
              <a:solidFill>
                <a:schemeClr val="tx1"/>
              </a:solidFill>
              <a:effectLst/>
              <a:uLnTx/>
              <a:uFillTx/>
              <a:latin typeface="Open Sans"/>
              <a:ea typeface="+mn-ea"/>
              <a:cs typeface="+mn-cs"/>
            </a:endParaRPr>
          </a:p>
          <a:p>
            <a:pPr marL="0" marR="0" lvl="0" indent="0" algn="l" defTabSz="914400" rtl="0" eaLnBrk="1" fontAlgn="auto" latinLnBrk="0" hangingPunct="1">
              <a:lnSpc>
                <a:spcPct val="95000"/>
              </a:lnSpc>
              <a:spcBef>
                <a:spcPts val="600"/>
              </a:spcBef>
              <a:spcAft>
                <a:spcPts val="0"/>
              </a:spcAft>
              <a:buClrTx/>
              <a:buSzTx/>
              <a:buFont typeface="+mj-lt"/>
              <a:buNone/>
              <a:tabLst>
                <a:tab pos="1141413" algn="l"/>
              </a:tabLst>
              <a:defRPr/>
            </a:pPr>
            <a:r>
              <a:rPr kumimoji="0" lang="nl-NL" altLang="en-US" sz="1000" b="0" i="0" u="none" strike="noStrike" kern="1200" cap="none" spc="-10" normalizeH="0" baseline="0" noProof="0">
                <a:ln>
                  <a:noFill/>
                </a:ln>
                <a:solidFill>
                  <a:schemeClr val="tx1"/>
                </a:solidFill>
                <a:effectLst/>
                <a:uLnTx/>
                <a:uFillTx/>
                <a:latin typeface="Open Sans"/>
                <a:ea typeface="+mn-ea"/>
                <a:cs typeface="+mn-cs"/>
              </a:rPr>
              <a:t>Onder de tab ‘Start’ staat linksboven naast de knop nieuwe dia een knop ‘Opnieuw instellen’. Als deze knop wordt ingedrukt stelt de slide alles opnieuw in naar de goede huisstijl (kleuren, lettergroottes, afbeelding plaatsing e.d.).</a:t>
            </a:r>
          </a:p>
        </p:txBody>
      </p:sp>
      <p:cxnSp>
        <p:nvCxnSpPr>
          <p:cNvPr id="7" name="Straight Connector 6">
            <a:extLst>
              <a:ext uri="{FF2B5EF4-FFF2-40B4-BE49-F238E27FC236}">
                <a16:creationId xmlns:a16="http://schemas.microsoft.com/office/drawing/2014/main" id="{0C382846-0594-4291-9CB1-B6452D54A367}"/>
              </a:ext>
            </a:extLst>
          </p:cNvPr>
          <p:cNvCxnSpPr>
            <a:cxnSpLocks/>
          </p:cNvCxnSpPr>
          <p:nvPr userDrawn="1"/>
        </p:nvCxnSpPr>
        <p:spPr>
          <a:xfrm>
            <a:off x="628649" y="1125970"/>
            <a:ext cx="1104901" cy="0"/>
          </a:xfrm>
          <a:prstGeom prst="line">
            <a:avLst/>
          </a:prstGeom>
          <a:ln w="50800" cap="rnd">
            <a:solidFill>
              <a:schemeClr val="bg2"/>
            </a:solidFill>
          </a:ln>
        </p:spPr>
        <p:style>
          <a:lnRef idx="1">
            <a:schemeClr val="accent1"/>
          </a:lnRef>
          <a:fillRef idx="0">
            <a:schemeClr val="accent1"/>
          </a:fillRef>
          <a:effectRef idx="0">
            <a:schemeClr val="accent1"/>
          </a:effectRef>
          <a:fontRef idx="minor">
            <a:schemeClr val="tx1"/>
          </a:fontRef>
        </p:style>
      </p:cxnSp>
      <p:pic>
        <p:nvPicPr>
          <p:cNvPr id="13" name="Graphic 12">
            <a:extLst>
              <a:ext uri="{FF2B5EF4-FFF2-40B4-BE49-F238E27FC236}">
                <a16:creationId xmlns:a16="http://schemas.microsoft.com/office/drawing/2014/main" id="{F5B02272-968D-4D83-99E0-2321B880DE05}"/>
              </a:ext>
            </a:extLst>
          </p:cNvPr>
          <p:cNvPicPr>
            <a:picLocks noChangeAspect="1"/>
          </p:cNvPicPr>
          <p:nvPr userDrawn="1"/>
        </p:nvPicPr>
        <p:blipFill>
          <a:blip r:embed="rId36">
            <a:extLst>
              <a:ext uri="{96DAC541-7B7A-43D3-8B79-37D633B846F1}">
                <asvg:svgBlip xmlns:asvg="http://schemas.microsoft.com/office/drawing/2016/SVG/main" r:embed="rId37"/>
              </a:ext>
            </a:extLst>
          </a:blip>
          <a:stretch>
            <a:fillRect/>
          </a:stretch>
        </p:blipFill>
        <p:spPr>
          <a:xfrm>
            <a:off x="576264" y="6053515"/>
            <a:ext cx="1591200" cy="461517"/>
          </a:xfrm>
          <a:prstGeom prst="rect">
            <a:avLst/>
          </a:prstGeom>
        </p:spPr>
      </p:pic>
      <p:sp>
        <p:nvSpPr>
          <p:cNvPr id="15" name="Slide Number Placeholder 14">
            <a:extLst>
              <a:ext uri="{FF2B5EF4-FFF2-40B4-BE49-F238E27FC236}">
                <a16:creationId xmlns:a16="http://schemas.microsoft.com/office/drawing/2014/main" id="{4A52E6E6-015D-43B7-8564-079514641E10}"/>
              </a:ext>
            </a:extLst>
          </p:cNvPr>
          <p:cNvSpPr>
            <a:spLocks noGrp="1"/>
          </p:cNvSpPr>
          <p:nvPr>
            <p:ph type="sldNum" sz="quarter" idx="4"/>
          </p:nvPr>
        </p:nvSpPr>
        <p:spPr>
          <a:xfrm>
            <a:off x="11229975" y="6191328"/>
            <a:ext cx="365125" cy="249385"/>
          </a:xfrm>
          <a:prstGeom prst="rect">
            <a:avLst/>
          </a:prstGeom>
        </p:spPr>
        <p:txBody>
          <a:bodyPr vert="horz" lIns="0" tIns="0" rIns="0" bIns="0" rtlCol="0" anchor="ctr"/>
          <a:lstStyle>
            <a:lvl1pPr algn="r">
              <a:defRPr sz="1200">
                <a:solidFill>
                  <a:schemeClr val="tx1"/>
                </a:solidFill>
              </a:defRPr>
            </a:lvl1pPr>
          </a:lstStyle>
          <a:p>
            <a:fld id="{5A195573-6125-40C3-AA0C-3AC6CFB9F86B}" type="slidenum">
              <a:rPr lang="en-US" smtClean="0"/>
              <a:pPr/>
              <a:t>‹nr.›</a:t>
            </a:fld>
            <a:endParaRPr lang="en-US"/>
          </a:p>
        </p:txBody>
      </p:sp>
    </p:spTree>
    <p:extLst>
      <p:ext uri="{BB962C8B-B14F-4D97-AF65-F5344CB8AC3E}">
        <p14:creationId xmlns:p14="http://schemas.microsoft.com/office/powerpoint/2010/main" val="32564024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Lst>
  <p:hf hdr="0" ftr="0" dt="0"/>
  <p:txStyles>
    <p:titleStyle>
      <a:lvl1pPr algn="l" defTabSz="914400" rtl="0" eaLnBrk="1" latinLnBrk="0" hangingPunct="1">
        <a:lnSpc>
          <a:spcPct val="80000"/>
        </a:lnSpc>
        <a:spcBef>
          <a:spcPct val="0"/>
        </a:spcBef>
        <a:buNone/>
        <a:defRPr sz="4000" kern="1200" spc="-60" baseline="0">
          <a:solidFill>
            <a:schemeClr val="tx2"/>
          </a:solidFill>
          <a:latin typeface="+mj-lt"/>
          <a:ea typeface="+mj-ea"/>
          <a:cs typeface="+mj-cs"/>
        </a:defRPr>
      </a:lvl1pPr>
    </p:titleStyle>
    <p:bodyStyle>
      <a:lvl1pPr marL="0" indent="0" algn="l" defTabSz="914400" rtl="0" eaLnBrk="1" latinLnBrk="0" hangingPunct="1">
        <a:lnSpc>
          <a:spcPct val="80000"/>
        </a:lnSpc>
        <a:spcBef>
          <a:spcPts val="0"/>
        </a:spcBef>
        <a:spcAft>
          <a:spcPts val="0"/>
        </a:spcAft>
        <a:buClr>
          <a:schemeClr val="tx2"/>
        </a:buClr>
        <a:buSzPct val="90000"/>
        <a:buFont typeface="Arial" panose="020B0604020202020204" pitchFamily="34" charset="0"/>
        <a:buNone/>
        <a:defRPr lang="en-US" sz="2800" kern="1200" dirty="0">
          <a:solidFill>
            <a:schemeClr val="tx1"/>
          </a:solidFill>
          <a:latin typeface="+mn-lt"/>
          <a:ea typeface="+mn-ea"/>
          <a:cs typeface="+mn-cs"/>
        </a:defRPr>
      </a:lvl1pPr>
      <a:lvl2pPr marL="269875" indent="-269875" algn="l" defTabSz="914400" rtl="0" eaLnBrk="1" latinLnBrk="0" hangingPunct="1">
        <a:lnSpc>
          <a:spcPct val="80000"/>
        </a:lnSpc>
        <a:spcBef>
          <a:spcPts val="0"/>
        </a:spcBef>
        <a:spcAft>
          <a:spcPts val="0"/>
        </a:spcAft>
        <a:buClr>
          <a:schemeClr val="tx1"/>
        </a:buClr>
        <a:buSzPct val="90000"/>
        <a:buFont typeface="Arial" panose="020B0604020202020204" pitchFamily="34" charset="0"/>
        <a:buChar char="•"/>
        <a:defRPr sz="2800" kern="1200">
          <a:solidFill>
            <a:schemeClr val="tx1"/>
          </a:solidFill>
          <a:latin typeface="+mn-lt"/>
          <a:ea typeface="+mn-ea"/>
          <a:cs typeface="+mn-cs"/>
        </a:defRPr>
      </a:lvl2pPr>
      <a:lvl3pPr marL="539750" indent="-269875" algn="l" defTabSz="914400" rtl="0" eaLnBrk="1" latinLnBrk="0" hangingPunct="1">
        <a:lnSpc>
          <a:spcPct val="80000"/>
        </a:lnSpc>
        <a:spcBef>
          <a:spcPts val="0"/>
        </a:spcBef>
        <a:spcAft>
          <a:spcPts val="0"/>
        </a:spcAft>
        <a:buClr>
          <a:schemeClr val="tx1"/>
        </a:buClr>
        <a:buSzPct val="90000"/>
        <a:buFont typeface="Arial" panose="020B0604020202020204" pitchFamily="34" charset="0"/>
        <a:buChar char="•"/>
        <a:defRPr sz="2800" kern="1200">
          <a:solidFill>
            <a:schemeClr val="tx1"/>
          </a:solidFill>
          <a:latin typeface="+mn-lt"/>
          <a:ea typeface="+mn-ea"/>
          <a:cs typeface="+mn-cs"/>
        </a:defRPr>
      </a:lvl3pPr>
      <a:lvl4pPr marL="809625" indent="-269875" algn="l" defTabSz="914400" rtl="0" eaLnBrk="1" latinLnBrk="0" hangingPunct="1">
        <a:lnSpc>
          <a:spcPct val="80000"/>
        </a:lnSpc>
        <a:spcBef>
          <a:spcPts val="0"/>
        </a:spcBef>
        <a:spcAft>
          <a:spcPts val="0"/>
        </a:spcAft>
        <a:buClr>
          <a:schemeClr val="tx1"/>
        </a:buClr>
        <a:buSzPct val="90000"/>
        <a:buFont typeface="Arial" panose="020B0604020202020204" pitchFamily="34" charset="0"/>
        <a:buChar char="•"/>
        <a:defRPr sz="2800" kern="1200">
          <a:solidFill>
            <a:schemeClr val="tx1"/>
          </a:solidFill>
          <a:latin typeface="+mn-lt"/>
          <a:ea typeface="+mn-ea"/>
          <a:cs typeface="+mn-cs"/>
        </a:defRPr>
      </a:lvl4pPr>
      <a:lvl5pPr marL="1079500" indent="-269875" algn="l" defTabSz="914400" rtl="0" eaLnBrk="1" latinLnBrk="0" hangingPunct="1">
        <a:lnSpc>
          <a:spcPct val="80000"/>
        </a:lnSpc>
        <a:spcBef>
          <a:spcPts val="0"/>
        </a:spcBef>
        <a:spcAft>
          <a:spcPts val="0"/>
        </a:spcAft>
        <a:buClr>
          <a:schemeClr val="tx1"/>
        </a:buClr>
        <a:buSzPct val="90000"/>
        <a:buFont typeface="Arial" panose="020B0604020202020204" pitchFamily="34" charset="0"/>
        <a:buChar char="•"/>
        <a:defRPr sz="2800" kern="1200">
          <a:solidFill>
            <a:schemeClr val="tx1"/>
          </a:solidFill>
          <a:latin typeface="+mn-lt"/>
          <a:ea typeface="+mn-ea"/>
          <a:cs typeface="+mn-cs"/>
        </a:defRPr>
      </a:lvl5pPr>
      <a:lvl6pPr marL="1350000" indent="-270000" algn="l" defTabSz="914400" rtl="0" eaLnBrk="1" latinLnBrk="0" hangingPunct="1">
        <a:lnSpc>
          <a:spcPct val="80000"/>
        </a:lnSpc>
        <a:spcBef>
          <a:spcPts val="0"/>
        </a:spcBef>
        <a:spcAft>
          <a:spcPts val="0"/>
        </a:spcAft>
        <a:buClr>
          <a:schemeClr val="tx1"/>
        </a:buClr>
        <a:buFont typeface="Arial" panose="020B0604020202020204" pitchFamily="34" charset="0"/>
        <a:buChar char="•"/>
        <a:defRPr sz="2800" kern="1200">
          <a:solidFill>
            <a:schemeClr val="tx1"/>
          </a:solidFill>
          <a:latin typeface="+mn-lt"/>
          <a:ea typeface="+mn-ea"/>
          <a:cs typeface="+mn-cs"/>
        </a:defRPr>
      </a:lvl6pPr>
      <a:lvl7pPr marL="1620000" indent="-270000" algn="l" defTabSz="914400" rtl="0" eaLnBrk="1" latinLnBrk="0" hangingPunct="1">
        <a:lnSpc>
          <a:spcPct val="80000"/>
        </a:lnSpc>
        <a:spcBef>
          <a:spcPts val="0"/>
        </a:spcBef>
        <a:spcAft>
          <a:spcPts val="0"/>
        </a:spcAft>
        <a:buClr>
          <a:schemeClr val="tx1"/>
        </a:buClr>
        <a:buFont typeface="Arial" panose="020B0604020202020204" pitchFamily="34" charset="0"/>
        <a:buChar char="•"/>
        <a:defRPr sz="2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hyperlink" Target="mailto:s.m.stigter-3@umcutrecht.nl" TargetMode="External"/><Relationship Id="rId2" Type="http://schemas.openxmlformats.org/officeDocument/2006/relationships/slideLayout" Target="../slideLayouts/slideLayout27.xml"/><Relationship Id="rId1" Type="http://schemas.openxmlformats.org/officeDocument/2006/relationships/tags" Target="../tags/tag4.xml"/><Relationship Id="rId6" Type="http://schemas.openxmlformats.org/officeDocument/2006/relationships/image" Target="../media/image23.jpeg"/><Relationship Id="rId5" Type="http://schemas.openxmlformats.org/officeDocument/2006/relationships/image" Target="../media/image22.emf"/><Relationship Id="rId4"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7.xml"/><Relationship Id="rId1" Type="http://schemas.openxmlformats.org/officeDocument/2006/relationships/tags" Target="../tags/tag5.xml"/><Relationship Id="rId6" Type="http://schemas.openxmlformats.org/officeDocument/2006/relationships/image" Target="../media/image24.jpeg"/><Relationship Id="rId5" Type="http://schemas.openxmlformats.org/officeDocument/2006/relationships/image" Target="../media/image22.emf"/><Relationship Id="rId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19472B04-B118-40A8-A59F-957A235F89D3}"/>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53" imgH="353" progId="TCLayout.ActiveDocument.1">
                  <p:embed/>
                </p:oleObj>
              </mc:Choice>
              <mc:Fallback>
                <p:oleObj name="think-cell Slide" r:id="rId4" imgW="353" imgH="353" progId="TCLayout.ActiveDocument.1">
                  <p:embed/>
                  <p:pic>
                    <p:nvPicPr>
                      <p:cNvPr id="4" name="think-cell data - do not delete" hidden="1">
                        <a:extLst>
                          <a:ext uri="{FF2B5EF4-FFF2-40B4-BE49-F238E27FC236}">
                            <a16:creationId xmlns:a16="http://schemas.microsoft.com/office/drawing/2014/main" id="{19472B04-B118-40A8-A59F-957A235F89D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ijdelijke aanduiding voor dianummer 2">
            <a:extLst>
              <a:ext uri="{FF2B5EF4-FFF2-40B4-BE49-F238E27FC236}">
                <a16:creationId xmlns:a16="http://schemas.microsoft.com/office/drawing/2014/main" id="{360AAD18-09DC-4E9F-A8A5-B9612A67F127}"/>
              </a:ext>
            </a:extLst>
          </p:cNvPr>
          <p:cNvSpPr>
            <a:spLocks noGrp="1"/>
          </p:cNvSpPr>
          <p:nvPr>
            <p:ph type="sldNum" sz="quarter" idx="10"/>
          </p:nvPr>
        </p:nvSpPr>
        <p:spPr>
          <a:xfrm>
            <a:off x="10954871" y="6203718"/>
            <a:ext cx="365125" cy="24938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195573-6125-40C3-AA0C-3AC6CFB9F86B}" type="slidenum">
              <a:rPr kumimoji="0" lang="en-US" sz="800" b="0" i="0" u="none" strike="noStrike" kern="1200" cap="none" spc="0" normalizeH="0" baseline="0" noProof="0" smtClean="0">
                <a:ln>
                  <a:noFill/>
                </a:ln>
                <a:solidFill>
                  <a:srgbClr val="004285"/>
                </a:solidFill>
                <a:effectLst/>
                <a:uLnTx/>
                <a:uFillTx/>
                <a:latin typeface="+mj-lt"/>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800" b="0" i="0" u="none" strike="noStrike" kern="1200" cap="none" spc="0" normalizeH="0" baseline="0" noProof="0">
              <a:ln>
                <a:noFill/>
              </a:ln>
              <a:solidFill>
                <a:srgbClr val="004285"/>
              </a:solidFill>
              <a:effectLst/>
              <a:uLnTx/>
              <a:uFillTx/>
              <a:latin typeface="+mj-lt"/>
            </a:endParaRPr>
          </a:p>
        </p:txBody>
      </p:sp>
      <p:sp>
        <p:nvSpPr>
          <p:cNvPr id="6" name="Rectangle 2">
            <a:extLst>
              <a:ext uri="{FF2B5EF4-FFF2-40B4-BE49-F238E27FC236}">
                <a16:creationId xmlns:a16="http://schemas.microsoft.com/office/drawing/2014/main" id="{EB0BB7F2-C7DD-4BD7-9C22-909BE527A5C2}"/>
              </a:ext>
            </a:extLst>
          </p:cNvPr>
          <p:cNvSpPr txBox="1">
            <a:spLocks noChangeArrowheads="1"/>
          </p:cNvSpPr>
          <p:nvPr/>
        </p:nvSpPr>
        <p:spPr>
          <a:xfrm>
            <a:off x="583591" y="336439"/>
            <a:ext cx="8159750" cy="574675"/>
          </a:xfrm>
          <a:prstGeom prst="rect">
            <a:avLst/>
          </a:prstGeom>
        </p:spPr>
        <p:txBody>
          <a:bodyPr vert="horz" lIns="0" tIns="0" rIns="0" bIns="0" rtlCol="0" anchor="ctr" anchorCtr="0">
            <a:normAutofit/>
          </a:bodyPr>
          <a:lstStyle>
            <a:lvl1pPr algn="l" defTabSz="914400" rtl="0" eaLnBrk="1" latinLnBrk="0" hangingPunct="1">
              <a:lnSpc>
                <a:spcPct val="80000"/>
              </a:lnSpc>
              <a:spcBef>
                <a:spcPct val="0"/>
              </a:spcBef>
              <a:buNone/>
              <a:defRPr sz="4000" kern="1200" spc="-60" baseline="0">
                <a:solidFill>
                  <a:schemeClr val="tx2"/>
                </a:solidFill>
                <a:latin typeface="+mj-lt"/>
                <a:ea typeface="+mj-ea"/>
                <a:cs typeface="+mj-cs"/>
              </a:defRPr>
            </a:lvl1pPr>
          </a:lstStyle>
          <a:p>
            <a:pPr marL="0" marR="0" lvl="0" indent="0" algn="l" defTabSz="914400" rtl="0" eaLnBrk="1" fontAlgn="auto" latinLnBrk="0" hangingPunct="1">
              <a:lnSpc>
                <a:spcPct val="80000"/>
              </a:lnSpc>
              <a:spcBef>
                <a:spcPct val="0"/>
              </a:spcBef>
              <a:spcAft>
                <a:spcPts val="0"/>
              </a:spcAft>
              <a:buClrTx/>
              <a:buSzTx/>
              <a:buFontTx/>
              <a:buNone/>
              <a:tabLst/>
              <a:defRPr/>
            </a:pPr>
            <a:r>
              <a:rPr kumimoji="0" lang="nl-NL" altLang="nl-NL" sz="3200" b="0" i="0" u="none" strike="noStrike" kern="1200" cap="none" spc="-60" normalizeH="0" baseline="0" noProof="0" dirty="0">
                <a:ln>
                  <a:noFill/>
                </a:ln>
                <a:solidFill>
                  <a:srgbClr val="1191FA"/>
                </a:solidFill>
                <a:effectLst/>
                <a:uLnTx/>
                <a:uFillTx/>
              </a:rPr>
              <a:t>Orange Belt programma </a:t>
            </a:r>
          </a:p>
        </p:txBody>
      </p:sp>
      <p:sp>
        <p:nvSpPr>
          <p:cNvPr id="7" name="Rechthoek 6">
            <a:extLst>
              <a:ext uri="{FF2B5EF4-FFF2-40B4-BE49-F238E27FC236}">
                <a16:creationId xmlns:a16="http://schemas.microsoft.com/office/drawing/2014/main" id="{67234A31-8356-471C-B8D0-F2DBB56D1C30}"/>
              </a:ext>
            </a:extLst>
          </p:cNvPr>
          <p:cNvSpPr/>
          <p:nvPr/>
        </p:nvSpPr>
        <p:spPr>
          <a:xfrm>
            <a:off x="583591" y="1499193"/>
            <a:ext cx="1500394" cy="1018303"/>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400" b="1" i="0" u="none" strike="noStrike" kern="1200" cap="none" spc="0" normalizeH="0" baseline="0" noProof="0" dirty="0">
              <a:ln>
                <a:noFill/>
              </a:ln>
              <a:solidFill>
                <a:srgbClr val="004285"/>
              </a:solidFill>
              <a:effectLst/>
              <a:uLnTx/>
              <a:uFillTx/>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400" b="1" i="0" u="none" strike="noStrike" kern="1200" cap="none" spc="0" normalizeH="0" baseline="0" noProof="0" dirty="0">
              <a:ln>
                <a:noFill/>
              </a:ln>
              <a:solidFill>
                <a:srgbClr val="004285"/>
              </a:solidFill>
              <a:effectLst/>
              <a:uLnTx/>
              <a:uFillTx/>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400" b="1" dirty="0">
              <a:solidFill>
                <a:srgbClr val="004285"/>
              </a:solidFill>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400" b="1" i="0" u="none" strike="noStrike" kern="1200" cap="none" spc="0" normalizeH="0" baseline="0" noProof="0" dirty="0">
                <a:ln>
                  <a:noFill/>
                </a:ln>
                <a:solidFill>
                  <a:srgbClr val="004285"/>
                </a:solidFill>
                <a:effectLst/>
                <a:uLnTx/>
                <a:uFillTx/>
                <a:latin typeface="+mj-lt"/>
              </a:rPr>
              <a:t>Blok 1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400" b="1" i="0" u="none" strike="noStrike" kern="1200" cap="none" spc="0" normalizeH="0" baseline="0" noProof="0" dirty="0">
              <a:ln>
                <a:noFill/>
              </a:ln>
              <a:solidFill>
                <a:srgbClr val="004285"/>
              </a:solidFill>
              <a:effectLst/>
              <a:uLnTx/>
              <a:uFillTx/>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400" b="0" i="0" u="none" strike="noStrike" kern="1200" cap="none" spc="0" normalizeH="0" baseline="0" noProof="0" dirty="0">
              <a:ln>
                <a:noFill/>
              </a:ln>
              <a:solidFill>
                <a:srgbClr val="004285"/>
              </a:solidFill>
              <a:effectLst/>
              <a:uLnTx/>
              <a:uFillTx/>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400" b="0" i="0" u="none" strike="noStrike" kern="1200" cap="none" spc="0" normalizeH="0" baseline="0" noProof="0" dirty="0">
              <a:ln>
                <a:noFill/>
              </a:ln>
              <a:solidFill>
                <a:srgbClr val="004285"/>
              </a:solidFill>
              <a:effectLst/>
              <a:uLnTx/>
              <a:uFillTx/>
              <a:latin typeface="+mj-lt"/>
            </a:endParaRPr>
          </a:p>
        </p:txBody>
      </p:sp>
      <p:sp>
        <p:nvSpPr>
          <p:cNvPr id="11" name="Rechthoek 10">
            <a:extLst>
              <a:ext uri="{FF2B5EF4-FFF2-40B4-BE49-F238E27FC236}">
                <a16:creationId xmlns:a16="http://schemas.microsoft.com/office/drawing/2014/main" id="{C5366A2B-1027-498C-ACFF-BCF4025C641F}"/>
              </a:ext>
            </a:extLst>
          </p:cNvPr>
          <p:cNvSpPr/>
          <p:nvPr/>
        </p:nvSpPr>
        <p:spPr>
          <a:xfrm>
            <a:off x="583591" y="2641229"/>
            <a:ext cx="1500393" cy="1018303"/>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400" b="1" i="0" u="none" strike="noStrike" kern="1200" cap="none" spc="0" normalizeH="0" baseline="0" noProof="0" dirty="0">
              <a:ln>
                <a:noFill/>
              </a:ln>
              <a:solidFill>
                <a:srgbClr val="004285"/>
              </a:solidFill>
              <a:effectLst/>
              <a:uLnTx/>
              <a:uFillTx/>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400" b="1" i="0" u="none" strike="noStrike" kern="1200" cap="none" spc="0" normalizeH="0" baseline="0" noProof="0" dirty="0">
              <a:ln>
                <a:noFill/>
              </a:ln>
              <a:solidFill>
                <a:srgbClr val="004285"/>
              </a:solidFill>
              <a:effectLst/>
              <a:uLnTx/>
              <a:uFillTx/>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400" b="1" i="0" u="none" strike="noStrike" kern="1200" cap="none" spc="0" normalizeH="0" baseline="0" noProof="0" dirty="0">
                <a:ln>
                  <a:noFill/>
                </a:ln>
                <a:solidFill>
                  <a:srgbClr val="004285"/>
                </a:solidFill>
                <a:effectLst/>
                <a:uLnTx/>
                <a:uFillTx/>
                <a:latin typeface="+mj-lt"/>
              </a:rPr>
              <a:t>Blok 2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400" b="1" i="0" u="none" strike="noStrike" kern="1200" cap="none" spc="0" normalizeH="0" baseline="0" noProof="0" dirty="0">
              <a:ln>
                <a:noFill/>
              </a:ln>
              <a:solidFill>
                <a:srgbClr val="004285"/>
              </a:solidFill>
              <a:effectLst/>
              <a:uLnTx/>
              <a:uFillTx/>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400" i="0" u="none" strike="noStrike" kern="1200" cap="none" spc="0" normalizeH="0" baseline="0" noProof="0" dirty="0">
                <a:ln>
                  <a:noFill/>
                </a:ln>
                <a:solidFill>
                  <a:srgbClr val="004285"/>
                </a:solidFill>
                <a:effectLst/>
                <a:uLnTx/>
                <a:uFillTx/>
                <a:latin typeface="+mj-lt"/>
              </a:rPr>
              <a:t> </a:t>
            </a:r>
            <a:endParaRPr lang="nl-NL" sz="1100" dirty="0">
              <a:solidFill>
                <a:srgbClr val="004285"/>
              </a:solidFill>
              <a:latin typeface="+mj-lt"/>
            </a:endParaRPr>
          </a:p>
        </p:txBody>
      </p:sp>
      <p:sp>
        <p:nvSpPr>
          <p:cNvPr id="13" name="Rechthoek 12">
            <a:extLst>
              <a:ext uri="{FF2B5EF4-FFF2-40B4-BE49-F238E27FC236}">
                <a16:creationId xmlns:a16="http://schemas.microsoft.com/office/drawing/2014/main" id="{28F624CF-6438-4EB3-B69F-EC6E2B117B5F}"/>
              </a:ext>
            </a:extLst>
          </p:cNvPr>
          <p:cNvSpPr/>
          <p:nvPr/>
        </p:nvSpPr>
        <p:spPr>
          <a:xfrm>
            <a:off x="583591" y="4925300"/>
            <a:ext cx="1500393" cy="1018303"/>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400" b="0" i="0" u="none" strike="noStrike" kern="1200" cap="none" spc="0" normalizeH="0" baseline="0" noProof="0" dirty="0">
              <a:ln>
                <a:noFill/>
              </a:ln>
              <a:solidFill>
                <a:srgbClr val="004285"/>
              </a:solidFill>
              <a:effectLst/>
              <a:uLnTx/>
              <a:uFillTx/>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400" b="0" i="0" u="none" strike="noStrike" kern="1200" cap="none" spc="0" normalizeH="0" baseline="0" noProof="0" dirty="0">
              <a:ln>
                <a:noFill/>
              </a:ln>
              <a:solidFill>
                <a:srgbClr val="004285"/>
              </a:solidFill>
              <a:effectLst/>
              <a:uLnTx/>
              <a:uFillTx/>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400" b="1" i="0" u="none" strike="noStrike" kern="1200" cap="none" spc="0" normalizeH="0" baseline="0" noProof="0" dirty="0">
              <a:ln>
                <a:noFill/>
              </a:ln>
              <a:solidFill>
                <a:srgbClr val="004285"/>
              </a:solidFill>
              <a:effectLst/>
              <a:uLnTx/>
              <a:uFillTx/>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400" b="1" i="0" u="none" strike="noStrike" kern="1200" cap="none" spc="0" normalizeH="0" baseline="0" noProof="0" dirty="0">
              <a:ln>
                <a:noFill/>
              </a:ln>
              <a:solidFill>
                <a:srgbClr val="004285"/>
              </a:solidFill>
              <a:effectLst/>
              <a:uLnTx/>
              <a:uFillTx/>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400" b="1" i="0" u="none" strike="noStrike" kern="1200" cap="none" spc="0" normalizeH="0" baseline="0" noProof="0" dirty="0">
                <a:ln>
                  <a:noFill/>
                </a:ln>
                <a:solidFill>
                  <a:srgbClr val="004285"/>
                </a:solidFill>
                <a:effectLst/>
                <a:uLnTx/>
                <a:uFillTx/>
                <a:latin typeface="+mj-lt"/>
              </a:rPr>
              <a:t>Blok 4</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400" b="0" i="0" u="none" strike="noStrike" kern="1200" cap="none" spc="0" normalizeH="0" baseline="0" noProof="0" dirty="0">
              <a:ln>
                <a:noFill/>
              </a:ln>
              <a:solidFill>
                <a:srgbClr val="004285"/>
              </a:solidFill>
              <a:effectLst/>
              <a:uLnTx/>
              <a:uFillTx/>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400" b="0" i="0" u="none" strike="noStrike" kern="1200" cap="none" spc="0" normalizeH="0" baseline="0" noProof="0" dirty="0">
                <a:ln>
                  <a:noFill/>
                </a:ln>
                <a:solidFill>
                  <a:srgbClr val="004285"/>
                </a:solidFill>
                <a:effectLst/>
                <a:uLnTx/>
                <a:uFillTx/>
                <a:latin typeface="+mj-lt"/>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400" b="0" i="0" u="none" strike="noStrike" kern="1200" cap="none" spc="0" normalizeH="0" baseline="0" noProof="0" dirty="0">
              <a:ln>
                <a:noFill/>
              </a:ln>
              <a:solidFill>
                <a:srgbClr val="004285"/>
              </a:solidFill>
              <a:effectLst/>
              <a:uLnTx/>
              <a:uFillTx/>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400" b="0" i="0" u="none" strike="noStrike" kern="1200" cap="none" spc="0" normalizeH="0" baseline="0" noProof="0" dirty="0">
                <a:ln>
                  <a:noFill/>
                </a:ln>
                <a:solidFill>
                  <a:srgbClr val="004285"/>
                </a:solidFill>
                <a:effectLst/>
                <a:uLnTx/>
                <a:uFillTx/>
                <a:latin typeface="+mj-lt"/>
              </a:rPr>
              <a:t> </a:t>
            </a:r>
          </a:p>
        </p:txBody>
      </p:sp>
      <p:sp>
        <p:nvSpPr>
          <p:cNvPr id="14" name="Rechthoek 13">
            <a:extLst>
              <a:ext uri="{FF2B5EF4-FFF2-40B4-BE49-F238E27FC236}">
                <a16:creationId xmlns:a16="http://schemas.microsoft.com/office/drawing/2014/main" id="{BAAE36DC-59FB-43FF-A2BB-ED941C0276F6}"/>
              </a:ext>
            </a:extLst>
          </p:cNvPr>
          <p:cNvSpPr/>
          <p:nvPr/>
        </p:nvSpPr>
        <p:spPr>
          <a:xfrm>
            <a:off x="583591" y="3783265"/>
            <a:ext cx="1500393" cy="1018303"/>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400" b="1" i="0" u="none" strike="noStrike" kern="1200" cap="none" spc="0" normalizeH="0" baseline="0" noProof="0" dirty="0">
              <a:ln>
                <a:noFill/>
              </a:ln>
              <a:solidFill>
                <a:srgbClr val="004285"/>
              </a:solidFill>
              <a:effectLst/>
              <a:uLnTx/>
              <a:uFillTx/>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400" b="1" i="0" u="none" strike="noStrike" kern="1200" cap="none" spc="0" normalizeH="0" baseline="0" noProof="0" dirty="0">
              <a:ln>
                <a:noFill/>
              </a:ln>
              <a:solidFill>
                <a:srgbClr val="004285"/>
              </a:solidFill>
              <a:effectLst/>
              <a:uLnTx/>
              <a:uFillTx/>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400" b="1" i="0" u="none" strike="noStrike" kern="1200" cap="none" spc="0" normalizeH="0" baseline="0" noProof="0" dirty="0">
                <a:ln>
                  <a:noFill/>
                </a:ln>
                <a:solidFill>
                  <a:srgbClr val="004285"/>
                </a:solidFill>
                <a:effectLst/>
                <a:uLnTx/>
                <a:uFillTx/>
                <a:latin typeface="+mj-lt"/>
              </a:rPr>
              <a:t>Blok 3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400" b="1" i="0" u="none" strike="noStrike" kern="1200" cap="none" spc="0" normalizeH="0" baseline="0" noProof="0" dirty="0">
              <a:ln>
                <a:noFill/>
              </a:ln>
              <a:solidFill>
                <a:srgbClr val="004285"/>
              </a:solidFill>
              <a:effectLst/>
              <a:uLnTx/>
              <a:uFillTx/>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400" b="0" i="0" u="none" strike="noStrike" kern="1200" cap="none" spc="0" normalizeH="0" baseline="0" noProof="0" dirty="0">
              <a:ln>
                <a:noFill/>
              </a:ln>
              <a:solidFill>
                <a:srgbClr val="004285"/>
              </a:solidFill>
              <a:effectLst/>
              <a:uLnTx/>
              <a:uFillTx/>
              <a:latin typeface="+mj-lt"/>
            </a:endParaRPr>
          </a:p>
        </p:txBody>
      </p:sp>
      <p:cxnSp>
        <p:nvCxnSpPr>
          <p:cNvPr id="16" name="Rechte verbindingslijn 15">
            <a:extLst>
              <a:ext uri="{FF2B5EF4-FFF2-40B4-BE49-F238E27FC236}">
                <a16:creationId xmlns:a16="http://schemas.microsoft.com/office/drawing/2014/main" id="{E2750C53-34BC-4FEB-A708-76ADA1086CE4}"/>
              </a:ext>
            </a:extLst>
          </p:cNvPr>
          <p:cNvCxnSpPr>
            <a:cxnSpLocks/>
          </p:cNvCxnSpPr>
          <p:nvPr/>
        </p:nvCxnSpPr>
        <p:spPr>
          <a:xfrm>
            <a:off x="2179674" y="1391396"/>
            <a:ext cx="332799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Rechte verbindingslijn 16">
            <a:extLst>
              <a:ext uri="{FF2B5EF4-FFF2-40B4-BE49-F238E27FC236}">
                <a16:creationId xmlns:a16="http://schemas.microsoft.com/office/drawing/2014/main" id="{7FF51CAF-30A8-418C-8660-AEEE40087DE4}"/>
              </a:ext>
            </a:extLst>
          </p:cNvPr>
          <p:cNvCxnSpPr/>
          <p:nvPr/>
        </p:nvCxnSpPr>
        <p:spPr>
          <a:xfrm>
            <a:off x="583591" y="2570661"/>
            <a:ext cx="11408735" cy="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8" name="Rechte verbindingslijn 17">
            <a:extLst>
              <a:ext uri="{FF2B5EF4-FFF2-40B4-BE49-F238E27FC236}">
                <a16:creationId xmlns:a16="http://schemas.microsoft.com/office/drawing/2014/main" id="{52016746-B718-4F93-92FC-338C368A2885}"/>
              </a:ext>
            </a:extLst>
          </p:cNvPr>
          <p:cNvCxnSpPr/>
          <p:nvPr/>
        </p:nvCxnSpPr>
        <p:spPr>
          <a:xfrm>
            <a:off x="583591" y="3717048"/>
            <a:ext cx="11408735" cy="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9" name="Rechte verbindingslijn 18">
            <a:extLst>
              <a:ext uri="{FF2B5EF4-FFF2-40B4-BE49-F238E27FC236}">
                <a16:creationId xmlns:a16="http://schemas.microsoft.com/office/drawing/2014/main" id="{E0438772-1898-45DF-A23A-017E49D55D3B}"/>
              </a:ext>
            </a:extLst>
          </p:cNvPr>
          <p:cNvCxnSpPr/>
          <p:nvPr/>
        </p:nvCxnSpPr>
        <p:spPr>
          <a:xfrm>
            <a:off x="583591" y="4872135"/>
            <a:ext cx="11408735" cy="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0" name="Tekstvak 19">
            <a:extLst>
              <a:ext uri="{FF2B5EF4-FFF2-40B4-BE49-F238E27FC236}">
                <a16:creationId xmlns:a16="http://schemas.microsoft.com/office/drawing/2014/main" id="{A370174A-073E-471F-BD0E-EB2C6715F053}"/>
              </a:ext>
            </a:extLst>
          </p:cNvPr>
          <p:cNvSpPr txBox="1"/>
          <p:nvPr/>
        </p:nvSpPr>
        <p:spPr>
          <a:xfrm>
            <a:off x="2083985" y="1104426"/>
            <a:ext cx="136096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400" b="0" i="0" u="none" strike="noStrike" kern="1200" cap="none" spc="0" normalizeH="0" baseline="0" noProof="0" dirty="0">
                <a:ln>
                  <a:noFill/>
                </a:ln>
                <a:solidFill>
                  <a:srgbClr val="004285"/>
                </a:solidFill>
                <a:effectLst/>
                <a:uLnTx/>
                <a:uFillTx/>
                <a:latin typeface="+mj-lt"/>
              </a:rPr>
              <a:t>Onderdelen </a:t>
            </a:r>
          </a:p>
        </p:txBody>
      </p:sp>
      <p:sp>
        <p:nvSpPr>
          <p:cNvPr id="21" name="Tekstvak 20">
            <a:extLst>
              <a:ext uri="{FF2B5EF4-FFF2-40B4-BE49-F238E27FC236}">
                <a16:creationId xmlns:a16="http://schemas.microsoft.com/office/drawing/2014/main" id="{B44D4875-377C-4C5E-801B-6A05EF992CDC}"/>
              </a:ext>
            </a:extLst>
          </p:cNvPr>
          <p:cNvSpPr txBox="1"/>
          <p:nvPr/>
        </p:nvSpPr>
        <p:spPr>
          <a:xfrm>
            <a:off x="5576181" y="1089443"/>
            <a:ext cx="136096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400" b="0" i="0" u="none" strike="noStrike" kern="1200" cap="none" spc="0" normalizeH="0" baseline="0" noProof="0" dirty="0">
                <a:ln>
                  <a:noFill/>
                </a:ln>
                <a:solidFill>
                  <a:srgbClr val="004285"/>
                </a:solidFill>
                <a:effectLst/>
                <a:uLnTx/>
                <a:uFillTx/>
                <a:latin typeface="+mj-lt"/>
              </a:rPr>
              <a:t>Toelichting</a:t>
            </a:r>
          </a:p>
        </p:txBody>
      </p:sp>
      <p:sp>
        <p:nvSpPr>
          <p:cNvPr id="22" name="Tekstvak 21">
            <a:extLst>
              <a:ext uri="{FF2B5EF4-FFF2-40B4-BE49-F238E27FC236}">
                <a16:creationId xmlns:a16="http://schemas.microsoft.com/office/drawing/2014/main" id="{F0B319CB-74A8-4BC0-AF0B-27E9BC463A17}"/>
              </a:ext>
            </a:extLst>
          </p:cNvPr>
          <p:cNvSpPr txBox="1"/>
          <p:nvPr/>
        </p:nvSpPr>
        <p:spPr>
          <a:xfrm>
            <a:off x="2083985" y="1431537"/>
            <a:ext cx="4114800" cy="1384995"/>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400" b="0" i="0" u="none" strike="noStrike" kern="1200" cap="none" spc="0" normalizeH="0" baseline="0" noProof="0" dirty="0">
                <a:ln>
                  <a:noFill/>
                </a:ln>
                <a:solidFill>
                  <a:srgbClr val="004285"/>
                </a:solidFill>
                <a:effectLst/>
                <a:uLnTx/>
                <a:uFillTx/>
                <a:latin typeface="+mj-lt"/>
              </a:rPr>
              <a:t>Kennismaken &amp; doelen van de training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400" b="0" i="0" u="none" strike="noStrike" kern="1200" cap="none" spc="0" normalizeH="0" baseline="0" noProof="0" dirty="0">
                <a:ln>
                  <a:noFill/>
                </a:ln>
                <a:solidFill>
                  <a:srgbClr val="004285"/>
                </a:solidFill>
                <a:effectLst/>
                <a:uLnTx/>
                <a:uFillTx/>
                <a:latin typeface="+mj-lt"/>
              </a:rPr>
              <a:t>Lean Quiz en het </a:t>
            </a:r>
            <a:r>
              <a:rPr kumimoji="0" lang="nl-NL" sz="1400" b="0" i="0" u="none" strike="noStrike" kern="1200" cap="none" spc="0" normalizeH="0" baseline="0" noProof="0" dirty="0" err="1">
                <a:ln>
                  <a:noFill/>
                </a:ln>
                <a:solidFill>
                  <a:srgbClr val="004285"/>
                </a:solidFill>
                <a:effectLst/>
                <a:uLnTx/>
                <a:uFillTx/>
                <a:latin typeface="+mj-lt"/>
              </a:rPr>
              <a:t>Lean</a:t>
            </a:r>
            <a:r>
              <a:rPr kumimoji="0" lang="nl-NL" sz="1400" b="0" i="0" u="none" strike="noStrike" kern="1200" cap="none" spc="0" normalizeH="0" baseline="0" noProof="0" dirty="0">
                <a:ln>
                  <a:noFill/>
                </a:ln>
                <a:solidFill>
                  <a:srgbClr val="004285"/>
                </a:solidFill>
                <a:effectLst/>
                <a:uLnTx/>
                <a:uFillTx/>
                <a:latin typeface="+mj-lt"/>
              </a:rPr>
              <a:t> huis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400" dirty="0" err="1">
                <a:solidFill>
                  <a:srgbClr val="004285"/>
                </a:solidFill>
                <a:latin typeface="+mj-lt"/>
              </a:rPr>
              <a:t>Lean</a:t>
            </a:r>
            <a:r>
              <a:rPr lang="nl-NL" sz="1400" dirty="0">
                <a:solidFill>
                  <a:srgbClr val="004285"/>
                </a:solidFill>
                <a:latin typeface="+mj-lt"/>
              </a:rPr>
              <a:t> spel deel 1! </a:t>
            </a:r>
            <a:r>
              <a:rPr kumimoji="0" lang="nl-NL" sz="1400" b="0" i="0" u="none" strike="noStrike" kern="1200" cap="none" spc="0" normalizeH="0" baseline="0" noProof="0" dirty="0">
                <a:ln>
                  <a:noFill/>
                </a:ln>
                <a:solidFill>
                  <a:srgbClr val="004285"/>
                </a:solidFill>
                <a:effectLst/>
                <a:uLnTx/>
                <a:uFillTx/>
                <a:latin typeface="+mj-lt"/>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400" b="0" i="0" u="none" strike="noStrike" kern="1200" cap="none" spc="0" normalizeH="0" baseline="0" noProof="0" dirty="0">
                <a:ln>
                  <a:noFill/>
                </a:ln>
                <a:solidFill>
                  <a:srgbClr val="004285"/>
                </a:solidFill>
                <a:effectLst/>
                <a:uLnTx/>
                <a:uFillTx/>
                <a:latin typeface="+mj-lt"/>
              </a:rPr>
              <a:t>Klantwaarde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400" dirty="0">
                <a:solidFill>
                  <a:srgbClr val="004285"/>
                </a:solidFill>
                <a:latin typeface="+mj-lt"/>
              </a:rPr>
              <a:t>Waardestroom </a:t>
            </a:r>
            <a:endParaRPr kumimoji="0" lang="nl-NL" sz="1400" b="0" i="0" u="none" strike="noStrike" kern="1200" cap="none" spc="0" normalizeH="0" baseline="0" noProof="0" dirty="0">
              <a:ln>
                <a:noFill/>
              </a:ln>
              <a:solidFill>
                <a:srgbClr val="004285"/>
              </a:solidFill>
              <a:effectLst/>
              <a:uLnTx/>
              <a:uFillTx/>
              <a:latin typeface="+mj-lt"/>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nl-NL" sz="1400" b="0" i="0" u="none" strike="noStrike" kern="1200" cap="none" spc="0" normalizeH="0" baseline="0" noProof="0" dirty="0">
              <a:ln>
                <a:noFill/>
              </a:ln>
              <a:solidFill>
                <a:srgbClr val="004285"/>
              </a:solidFill>
              <a:effectLst/>
              <a:uLnTx/>
              <a:uFillTx/>
              <a:latin typeface="+mj-lt"/>
            </a:endParaRPr>
          </a:p>
        </p:txBody>
      </p:sp>
      <p:sp>
        <p:nvSpPr>
          <p:cNvPr id="23" name="Tekstvak 22">
            <a:extLst>
              <a:ext uri="{FF2B5EF4-FFF2-40B4-BE49-F238E27FC236}">
                <a16:creationId xmlns:a16="http://schemas.microsoft.com/office/drawing/2014/main" id="{92862BFD-C05A-4FA1-8E29-C825E2594286}"/>
              </a:ext>
            </a:extLst>
          </p:cNvPr>
          <p:cNvSpPr txBox="1"/>
          <p:nvPr/>
        </p:nvSpPr>
        <p:spPr>
          <a:xfrm>
            <a:off x="5507667" y="1431537"/>
            <a:ext cx="6750475" cy="1169551"/>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400" b="0" i="0" u="none" strike="noStrike" kern="1200" cap="none" spc="0" normalizeH="0" baseline="0" noProof="0" dirty="0">
                <a:ln>
                  <a:noFill/>
                </a:ln>
                <a:solidFill>
                  <a:srgbClr val="004285"/>
                </a:solidFill>
                <a:effectLst/>
                <a:uLnTx/>
                <a:uFillTx/>
                <a:latin typeface="Calibri" panose="020F0502020204030204"/>
                <a:ea typeface="+mn-ea"/>
                <a:cs typeface="+mn-cs"/>
              </a:rPr>
              <a:t>In de Lean quiz: de historie van Lean, het Lean huis en de </a:t>
            </a:r>
            <a:r>
              <a:rPr kumimoji="0" lang="nl-NL" sz="1400" b="1" i="0" u="none" strike="noStrike" kern="1200" cap="none" spc="0" normalizeH="0" baseline="0" noProof="0" dirty="0">
                <a:ln>
                  <a:noFill/>
                </a:ln>
                <a:solidFill>
                  <a:srgbClr val="004285"/>
                </a:solidFill>
                <a:effectLst/>
                <a:uLnTx/>
                <a:uFillTx/>
                <a:latin typeface="Calibri" panose="020F0502020204030204"/>
                <a:ea typeface="+mn-ea"/>
                <a:cs typeface="+mn-cs"/>
              </a:rPr>
              <a:t>5 basisprincipes</a:t>
            </a:r>
            <a:r>
              <a:rPr kumimoji="0" lang="nl-NL" sz="1400" b="0" i="0" u="none" strike="noStrike" kern="1200" cap="none" spc="0" normalizeH="0" baseline="0" noProof="0" dirty="0">
                <a:ln>
                  <a:noFill/>
                </a:ln>
                <a:solidFill>
                  <a:srgbClr val="004285"/>
                </a:solidFill>
                <a:effectLst/>
                <a:uLnTx/>
                <a:uFillTx/>
                <a:latin typeface="Calibri" panose="020F0502020204030204"/>
                <a:ea typeface="+mn-ea"/>
                <a:cs typeface="+mn-cs"/>
              </a:rPr>
              <a:t>. De historie van Lean in het </a:t>
            </a:r>
            <a:r>
              <a:rPr kumimoji="0" lang="nl-NL" sz="1400" b="1" i="0" u="none" strike="noStrike" kern="1200" cap="none" spc="0" normalizeH="0" baseline="0" noProof="0" dirty="0">
                <a:ln>
                  <a:noFill/>
                </a:ln>
                <a:solidFill>
                  <a:srgbClr val="004285"/>
                </a:solidFill>
                <a:effectLst/>
                <a:uLnTx/>
                <a:uFillTx/>
                <a:latin typeface="Calibri" panose="020F0502020204030204"/>
                <a:ea typeface="+mn-ea"/>
                <a:cs typeface="+mn-cs"/>
              </a:rPr>
              <a:t>UMC Utrecht </a:t>
            </a:r>
            <a:r>
              <a:rPr kumimoji="0" lang="nl-NL" sz="1400" b="0" i="0" u="none" strike="noStrike" kern="1200" cap="none" spc="0" normalizeH="0" baseline="0" noProof="0" dirty="0">
                <a:ln>
                  <a:noFill/>
                </a:ln>
                <a:solidFill>
                  <a:srgbClr val="004285"/>
                </a:solidFill>
                <a:effectLst/>
                <a:uLnTx/>
                <a:uFillTx/>
                <a:latin typeface="Calibri" panose="020F0502020204030204"/>
                <a:ea typeface="+mn-ea"/>
                <a:cs typeface="+mn-cs"/>
              </a:rPr>
              <a:t>en de kerninstrumenten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400" dirty="0" err="1">
                <a:solidFill>
                  <a:srgbClr val="004285"/>
                </a:solidFill>
                <a:latin typeface="Calibri" panose="020F0502020204030204"/>
              </a:rPr>
              <a:t>Lean</a:t>
            </a:r>
            <a:r>
              <a:rPr lang="nl-NL" sz="1400" dirty="0">
                <a:solidFill>
                  <a:srgbClr val="004285"/>
                </a:solidFill>
                <a:latin typeface="Calibri" panose="020F0502020204030204"/>
              </a:rPr>
              <a:t> spel: Ervaren van alle </a:t>
            </a:r>
            <a:r>
              <a:rPr lang="nl-NL" sz="1400" dirty="0" err="1">
                <a:solidFill>
                  <a:srgbClr val="004285"/>
                </a:solidFill>
                <a:latin typeface="Calibri" panose="020F0502020204030204"/>
              </a:rPr>
              <a:t>lean</a:t>
            </a:r>
            <a:r>
              <a:rPr lang="nl-NL" sz="1400" dirty="0">
                <a:solidFill>
                  <a:srgbClr val="004285"/>
                </a:solidFill>
                <a:latin typeface="Calibri" panose="020F0502020204030204"/>
              </a:rPr>
              <a:t> principes op een leuke manier. </a:t>
            </a:r>
            <a:endParaRPr kumimoji="0" lang="nl-NL" sz="1400" b="0" i="0" u="none" strike="noStrike" kern="1200" cap="none" spc="0" normalizeH="0" baseline="0" noProof="0" dirty="0">
              <a:ln>
                <a:noFill/>
              </a:ln>
              <a:solidFill>
                <a:srgbClr val="004285"/>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400" b="0" i="0" u="none" strike="noStrike" kern="1200" cap="none" spc="0" normalizeH="0" baseline="0" noProof="0" dirty="0">
                <a:ln>
                  <a:noFill/>
                </a:ln>
                <a:solidFill>
                  <a:srgbClr val="004285"/>
                </a:solidFill>
                <a:effectLst/>
                <a:uLnTx/>
                <a:uFillTx/>
                <a:latin typeface="Calibri" panose="020F0502020204030204"/>
                <a:ea typeface="+mn-ea"/>
                <a:cs typeface="+mn-cs"/>
              </a:rPr>
              <a:t>Wat is </a:t>
            </a:r>
            <a:r>
              <a:rPr kumimoji="0" lang="nl-NL" sz="1400" b="1" i="0" u="none" strike="noStrike" kern="1200" cap="none" spc="0" normalizeH="0" baseline="0" noProof="0" dirty="0">
                <a:ln>
                  <a:noFill/>
                </a:ln>
                <a:solidFill>
                  <a:srgbClr val="004285"/>
                </a:solidFill>
                <a:effectLst/>
                <a:uLnTx/>
                <a:uFillTx/>
                <a:latin typeface="Calibri" panose="020F0502020204030204"/>
                <a:ea typeface="+mn-ea"/>
                <a:cs typeface="+mn-cs"/>
              </a:rPr>
              <a:t>klantwaarde</a:t>
            </a:r>
            <a:r>
              <a:rPr kumimoji="0" lang="nl-NL" sz="1400" b="0" i="0" u="none" strike="noStrike" kern="1200" cap="none" spc="0" normalizeH="0" baseline="0" noProof="0" dirty="0">
                <a:ln>
                  <a:noFill/>
                </a:ln>
                <a:solidFill>
                  <a:srgbClr val="004285"/>
                </a:solidFill>
                <a:effectLst/>
                <a:uLnTx/>
                <a:uFillTx/>
                <a:latin typeface="Calibri" panose="020F0502020204030204"/>
                <a:ea typeface="+mn-ea"/>
                <a:cs typeface="+mn-cs"/>
              </a:rPr>
              <a:t>? Wie is je klant?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400" i="0" u="none" strike="noStrike" kern="1200" cap="none" spc="0" normalizeH="0" baseline="0" noProof="0" dirty="0">
                <a:ln>
                  <a:noFill/>
                </a:ln>
                <a:solidFill>
                  <a:srgbClr val="004285"/>
                </a:solidFill>
                <a:effectLst/>
                <a:uLnTx/>
                <a:uFillTx/>
                <a:latin typeface="Calibri" panose="020F0502020204030204"/>
                <a:ea typeface="+mn-ea"/>
                <a:cs typeface="+mn-cs"/>
              </a:rPr>
              <a:t>Wat is een proces? Wat is een </a:t>
            </a:r>
            <a:r>
              <a:rPr kumimoji="0" lang="nl-NL" sz="1400" i="0" u="none" strike="noStrike" kern="1200" cap="none" spc="0" normalizeH="0" baseline="0" noProof="0" dirty="0" err="1">
                <a:ln>
                  <a:noFill/>
                </a:ln>
                <a:solidFill>
                  <a:srgbClr val="004285"/>
                </a:solidFill>
                <a:effectLst/>
                <a:uLnTx/>
                <a:uFillTx/>
                <a:latin typeface="Calibri" panose="020F0502020204030204"/>
                <a:ea typeface="+mn-ea"/>
                <a:cs typeface="+mn-cs"/>
              </a:rPr>
              <a:t>waardestroom</a:t>
            </a:r>
            <a:r>
              <a:rPr kumimoji="0" lang="nl-NL" sz="1400" i="0" u="none" strike="noStrike" kern="1200" cap="none" spc="0" normalizeH="0" baseline="0" noProof="0" dirty="0">
                <a:ln>
                  <a:noFill/>
                </a:ln>
                <a:solidFill>
                  <a:srgbClr val="004285"/>
                </a:solidFill>
                <a:effectLst/>
                <a:uLnTx/>
                <a:uFillTx/>
                <a:latin typeface="Calibri" panose="020F0502020204030204"/>
                <a:ea typeface="+mn-ea"/>
                <a:cs typeface="+mn-cs"/>
              </a:rPr>
              <a:t>? Hoe maak je een </a:t>
            </a:r>
            <a:r>
              <a:rPr kumimoji="0" lang="nl-NL" sz="1400" i="0" u="none" strike="noStrike" kern="1200" cap="none" spc="0" normalizeH="0" baseline="0" noProof="0" dirty="0" err="1">
                <a:ln>
                  <a:noFill/>
                </a:ln>
                <a:solidFill>
                  <a:srgbClr val="004285"/>
                </a:solidFill>
                <a:effectLst/>
                <a:uLnTx/>
                <a:uFillTx/>
                <a:latin typeface="Calibri" panose="020F0502020204030204"/>
                <a:ea typeface="+mn-ea"/>
                <a:cs typeface="+mn-cs"/>
              </a:rPr>
              <a:t>waardestroom</a:t>
            </a:r>
            <a:r>
              <a:rPr kumimoji="0" lang="nl-NL" sz="1400" i="0" u="none" strike="noStrike" kern="1200" cap="none" spc="0" normalizeH="0" baseline="0" noProof="0" dirty="0">
                <a:ln>
                  <a:noFill/>
                </a:ln>
                <a:solidFill>
                  <a:srgbClr val="004285"/>
                </a:solidFill>
                <a:effectLst/>
                <a:uLnTx/>
                <a:uFillTx/>
                <a:latin typeface="Calibri" panose="020F0502020204030204"/>
                <a:ea typeface="+mn-ea"/>
                <a:cs typeface="+mn-cs"/>
              </a:rPr>
              <a:t>? </a:t>
            </a:r>
          </a:p>
        </p:txBody>
      </p:sp>
      <p:sp>
        <p:nvSpPr>
          <p:cNvPr id="24" name="Tekstvak 23">
            <a:extLst>
              <a:ext uri="{FF2B5EF4-FFF2-40B4-BE49-F238E27FC236}">
                <a16:creationId xmlns:a16="http://schemas.microsoft.com/office/drawing/2014/main" id="{C1C45190-016D-4F33-9A04-3FBC79EEA747}"/>
              </a:ext>
            </a:extLst>
          </p:cNvPr>
          <p:cNvSpPr txBox="1"/>
          <p:nvPr/>
        </p:nvSpPr>
        <p:spPr>
          <a:xfrm>
            <a:off x="2083985" y="2578903"/>
            <a:ext cx="4114800" cy="1384995"/>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400" b="0" i="0" u="none" strike="noStrike" kern="1200" cap="none" spc="0" normalizeH="0" baseline="0" noProof="0" dirty="0">
                <a:ln>
                  <a:noFill/>
                </a:ln>
                <a:solidFill>
                  <a:srgbClr val="004285"/>
                </a:solidFill>
                <a:effectLst/>
                <a:uLnTx/>
                <a:uFillTx/>
                <a:latin typeface="+mj-lt"/>
              </a:rPr>
              <a:t>Terugblik blok 1</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400" b="0" i="0" u="none" strike="noStrike" kern="1200" cap="none" spc="0" normalizeH="0" baseline="0" noProof="0" dirty="0" err="1">
                <a:ln>
                  <a:noFill/>
                </a:ln>
                <a:solidFill>
                  <a:srgbClr val="004285"/>
                </a:solidFill>
                <a:effectLst/>
                <a:uLnTx/>
                <a:uFillTx/>
                <a:latin typeface="+mj-lt"/>
              </a:rPr>
              <a:t>Lean</a:t>
            </a:r>
            <a:r>
              <a:rPr kumimoji="0" lang="nl-NL" sz="1400" b="0" i="0" u="none" strike="noStrike" kern="1200" cap="none" spc="0" normalizeH="0" baseline="0" noProof="0" dirty="0">
                <a:ln>
                  <a:noFill/>
                </a:ln>
                <a:solidFill>
                  <a:srgbClr val="004285"/>
                </a:solidFill>
                <a:effectLst/>
                <a:uLnTx/>
                <a:uFillTx/>
                <a:latin typeface="+mj-lt"/>
              </a:rPr>
              <a:t> spel deel 2!</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400" b="0" i="0" u="none" strike="noStrike" kern="1200" cap="none" spc="0" normalizeH="0" baseline="0" noProof="0" dirty="0">
                <a:ln>
                  <a:noFill/>
                </a:ln>
                <a:solidFill>
                  <a:srgbClr val="004285"/>
                </a:solidFill>
                <a:effectLst/>
                <a:uLnTx/>
                <a:uFillTx/>
                <a:latin typeface="+mj-lt"/>
              </a:rPr>
              <a:t>Flow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400" b="0" i="0" u="none" strike="noStrike" kern="1200" cap="none" spc="0" normalizeH="0" baseline="0" noProof="0" dirty="0">
                <a:ln>
                  <a:noFill/>
                </a:ln>
                <a:solidFill>
                  <a:srgbClr val="004285"/>
                </a:solidFill>
                <a:effectLst/>
                <a:uLnTx/>
                <a:uFillTx/>
                <a:latin typeface="+mj-lt"/>
              </a:rPr>
              <a:t>Pull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nl-NL" sz="1400" b="0" i="0" u="none" strike="noStrike" kern="1200" cap="none" spc="0" normalizeH="0" baseline="0" noProof="0" dirty="0">
              <a:ln>
                <a:noFill/>
              </a:ln>
              <a:solidFill>
                <a:srgbClr val="004285"/>
              </a:solidFill>
              <a:effectLst/>
              <a:uLnTx/>
              <a:uFillTx/>
              <a:latin typeface="+mj-lt"/>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nl-NL" sz="1400" b="0" i="0" u="none" strike="noStrike" kern="1200" cap="none" spc="0" normalizeH="0" baseline="0" noProof="0" dirty="0">
              <a:ln>
                <a:noFill/>
              </a:ln>
              <a:solidFill>
                <a:srgbClr val="004285"/>
              </a:solidFill>
              <a:effectLst/>
              <a:uLnTx/>
              <a:uFillTx/>
              <a:latin typeface="+mj-lt"/>
            </a:endParaRPr>
          </a:p>
        </p:txBody>
      </p:sp>
      <p:sp>
        <p:nvSpPr>
          <p:cNvPr id="25" name="Tekstvak 24">
            <a:extLst>
              <a:ext uri="{FF2B5EF4-FFF2-40B4-BE49-F238E27FC236}">
                <a16:creationId xmlns:a16="http://schemas.microsoft.com/office/drawing/2014/main" id="{B4C85940-7514-4B65-9F02-6C930D36CDD2}"/>
              </a:ext>
            </a:extLst>
          </p:cNvPr>
          <p:cNvSpPr txBox="1"/>
          <p:nvPr/>
        </p:nvSpPr>
        <p:spPr>
          <a:xfrm>
            <a:off x="5507667" y="2578903"/>
            <a:ext cx="6750475" cy="954107"/>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endParaRPr kumimoji="0" lang="nl-NL" sz="1400" b="0" i="0" u="none" strike="noStrike" kern="1200" cap="none" spc="0" normalizeH="0" baseline="0" noProof="0" dirty="0">
              <a:ln>
                <a:noFill/>
              </a:ln>
              <a:solidFill>
                <a:srgbClr val="004285"/>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400" b="0" i="0" u="none" strike="noStrike" kern="1200" cap="none" spc="0" normalizeH="0" baseline="0" noProof="0" dirty="0" err="1">
                <a:ln>
                  <a:noFill/>
                </a:ln>
                <a:solidFill>
                  <a:srgbClr val="004285"/>
                </a:solidFill>
                <a:effectLst/>
                <a:uLnTx/>
                <a:uFillTx/>
                <a:latin typeface="Calibri" panose="020F0502020204030204"/>
                <a:ea typeface="+mn-ea"/>
                <a:cs typeface="+mn-cs"/>
              </a:rPr>
              <a:t>Lean</a:t>
            </a:r>
            <a:r>
              <a:rPr kumimoji="0" lang="nl-NL" sz="1400" b="0" i="0" u="none" strike="noStrike" kern="1200" cap="none" spc="0" normalizeH="0" baseline="0" noProof="0" dirty="0">
                <a:ln>
                  <a:noFill/>
                </a:ln>
                <a:solidFill>
                  <a:srgbClr val="004285"/>
                </a:solidFill>
                <a:effectLst/>
                <a:uLnTx/>
                <a:uFillTx/>
                <a:latin typeface="Calibri" panose="020F0502020204030204"/>
                <a:ea typeface="+mn-ea"/>
                <a:cs typeface="+mn-cs"/>
              </a:rPr>
              <a:t> spel: </a:t>
            </a:r>
            <a:r>
              <a:rPr kumimoji="0" lang="nl-NL" sz="1400" b="1" i="0" u="none" strike="noStrike" kern="1200" cap="none" spc="0" normalizeH="0" baseline="0" noProof="0" dirty="0">
                <a:ln>
                  <a:noFill/>
                </a:ln>
                <a:solidFill>
                  <a:srgbClr val="004285"/>
                </a:solidFill>
                <a:effectLst/>
                <a:uLnTx/>
                <a:uFillTx/>
                <a:latin typeface="Calibri" panose="020F0502020204030204"/>
                <a:ea typeface="+mn-ea"/>
                <a:cs typeface="+mn-cs"/>
              </a:rPr>
              <a:t>ervaren van alle lean principes op een leuke manier</a:t>
            </a:r>
            <a:r>
              <a:rPr kumimoji="0" lang="nl-NL" sz="1400" b="0" i="0" u="none" strike="noStrike" kern="1200" cap="none" spc="0" normalizeH="0" baseline="0" noProof="0" dirty="0">
                <a:ln>
                  <a:noFill/>
                </a:ln>
                <a:solidFill>
                  <a:srgbClr val="004285"/>
                </a:solidFill>
                <a:effectLst/>
                <a:uLnTx/>
                <a:uFillTx/>
                <a:latin typeface="Calibri" panose="020F0502020204030204"/>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400" dirty="0">
                <a:solidFill>
                  <a:srgbClr val="004285"/>
                </a:solidFill>
                <a:latin typeface="Calibri" panose="020F0502020204030204"/>
              </a:rPr>
              <a:t>Wat is Flow? Wat zijn de kenmerken? Hoe creëer je flow? Wat is </a:t>
            </a:r>
            <a:r>
              <a:rPr lang="nl-NL" sz="1400" b="1" dirty="0" err="1">
                <a:solidFill>
                  <a:srgbClr val="004285"/>
                </a:solidFill>
                <a:latin typeface="Calibri" panose="020F0502020204030204"/>
              </a:rPr>
              <a:t>one</a:t>
            </a:r>
            <a:r>
              <a:rPr lang="nl-NL" sz="1400" b="1" dirty="0">
                <a:solidFill>
                  <a:srgbClr val="004285"/>
                </a:solidFill>
                <a:latin typeface="Calibri" panose="020F0502020204030204"/>
              </a:rPr>
              <a:t> piece flow</a:t>
            </a:r>
            <a:r>
              <a:rPr lang="nl-NL" sz="1400" dirty="0">
                <a:solidFill>
                  <a:srgbClr val="004285"/>
                </a:solidFill>
                <a:latin typeface="Calibri" panose="020F0502020204030204"/>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400" dirty="0">
                <a:solidFill>
                  <a:srgbClr val="004285"/>
                </a:solidFill>
                <a:latin typeface="Calibri" panose="020F0502020204030204"/>
              </a:rPr>
              <a:t>Wat is pull? Wat is het verschil tussen push en pull? Wat zijn de kenmerken? </a:t>
            </a:r>
            <a:endParaRPr kumimoji="0" lang="nl-NL" sz="1400" b="0" i="0" u="none" strike="noStrike" kern="1200" cap="none" spc="0" normalizeH="0" baseline="0" noProof="0" dirty="0">
              <a:ln>
                <a:noFill/>
              </a:ln>
              <a:solidFill>
                <a:srgbClr val="004285"/>
              </a:solidFill>
              <a:effectLst/>
              <a:uLnTx/>
              <a:uFillTx/>
              <a:latin typeface="Calibri" panose="020F0502020204030204"/>
              <a:ea typeface="+mn-ea"/>
              <a:cs typeface="+mn-cs"/>
            </a:endParaRPr>
          </a:p>
        </p:txBody>
      </p:sp>
      <p:sp>
        <p:nvSpPr>
          <p:cNvPr id="26" name="Tekstvak 25">
            <a:extLst>
              <a:ext uri="{FF2B5EF4-FFF2-40B4-BE49-F238E27FC236}">
                <a16:creationId xmlns:a16="http://schemas.microsoft.com/office/drawing/2014/main" id="{213D9049-ECE9-432E-8C83-9CA56989A912}"/>
              </a:ext>
            </a:extLst>
          </p:cNvPr>
          <p:cNvSpPr txBox="1"/>
          <p:nvPr/>
        </p:nvSpPr>
        <p:spPr>
          <a:xfrm>
            <a:off x="2083985" y="3722718"/>
            <a:ext cx="4114800" cy="1600438"/>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400" b="0" i="0" u="none" strike="noStrike" kern="1200" cap="none" spc="0" normalizeH="0" baseline="0" noProof="0" dirty="0">
                <a:ln>
                  <a:noFill/>
                </a:ln>
                <a:solidFill>
                  <a:srgbClr val="004285"/>
                </a:solidFill>
                <a:effectLst/>
                <a:uLnTx/>
                <a:uFillTx/>
                <a:latin typeface="+mj-lt"/>
              </a:rPr>
              <a:t>Terugblik blok 2</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400" b="0" i="0" u="none" strike="noStrike" kern="1200" cap="none" spc="0" normalizeH="0" baseline="0" noProof="0" dirty="0" err="1">
                <a:ln>
                  <a:noFill/>
                </a:ln>
                <a:solidFill>
                  <a:srgbClr val="004285"/>
                </a:solidFill>
                <a:effectLst/>
                <a:uLnTx/>
                <a:uFillTx/>
                <a:latin typeface="+mj-lt"/>
              </a:rPr>
              <a:t>Kaizen</a:t>
            </a:r>
            <a:r>
              <a:rPr kumimoji="0" lang="nl-NL" sz="1400" b="0" i="0" u="none" strike="noStrike" kern="1200" cap="none" spc="0" normalizeH="0" baseline="0" noProof="0" dirty="0">
                <a:ln>
                  <a:noFill/>
                </a:ln>
                <a:solidFill>
                  <a:srgbClr val="004285"/>
                </a:solidFill>
                <a:effectLst/>
                <a:uLnTx/>
                <a:uFillTx/>
                <a:latin typeface="+mj-lt"/>
              </a:rPr>
              <a:t> stap 1 : </a:t>
            </a:r>
            <a:r>
              <a:rPr kumimoji="0" lang="nl-NL" sz="1400" b="0" i="0" u="none" strike="noStrike" kern="1200" cap="none" spc="0" normalizeH="0" baseline="0" noProof="0" dirty="0" err="1">
                <a:ln>
                  <a:noFill/>
                </a:ln>
                <a:solidFill>
                  <a:srgbClr val="004285"/>
                </a:solidFill>
                <a:effectLst/>
                <a:uLnTx/>
                <a:uFillTx/>
                <a:latin typeface="+mj-lt"/>
              </a:rPr>
              <a:t>gemba</a:t>
            </a:r>
            <a:r>
              <a:rPr kumimoji="0" lang="nl-NL" sz="1400" b="0" i="0" u="none" strike="noStrike" kern="1200" cap="none" spc="0" normalizeH="0" baseline="0" noProof="0" dirty="0">
                <a:ln>
                  <a:noFill/>
                </a:ln>
                <a:solidFill>
                  <a:srgbClr val="004285"/>
                </a:solidFill>
                <a:effectLst/>
                <a:uLnTx/>
                <a:uFillTx/>
                <a:latin typeface="+mj-lt"/>
              </a:rPr>
              <a:t> &amp; meten is weten</a:t>
            </a:r>
          </a:p>
          <a:p>
            <a:pPr marL="285750" indent="-285750">
              <a:buFont typeface="Arial" panose="020B0604020202020204" pitchFamily="34" charset="0"/>
              <a:buChar char="•"/>
              <a:defRPr/>
            </a:pPr>
            <a:r>
              <a:rPr lang="nl-NL" sz="1400" dirty="0" err="1">
                <a:solidFill>
                  <a:srgbClr val="004285"/>
                </a:solidFill>
                <a:latin typeface="+mj-lt"/>
              </a:rPr>
              <a:t>Kaizen</a:t>
            </a:r>
            <a:r>
              <a:rPr lang="nl-NL" sz="1400" dirty="0">
                <a:solidFill>
                  <a:srgbClr val="004285"/>
                </a:solidFill>
                <a:latin typeface="+mj-lt"/>
              </a:rPr>
              <a:t> stap 2 : oorzaak analyse </a:t>
            </a:r>
          </a:p>
          <a:p>
            <a:pPr marL="285750" indent="-285750">
              <a:buFont typeface="Arial" panose="020B0604020202020204" pitchFamily="34" charset="0"/>
              <a:buChar char="•"/>
              <a:defRPr/>
            </a:pPr>
            <a:endParaRPr lang="nl-NL" sz="1400" dirty="0">
              <a:solidFill>
                <a:srgbClr val="004285"/>
              </a:solidFill>
              <a:latin typeface="+mj-lt"/>
            </a:endParaRPr>
          </a:p>
          <a:p>
            <a:pPr marL="285750" indent="-285750">
              <a:buFont typeface="Arial" panose="020B0604020202020204" pitchFamily="34" charset="0"/>
              <a:buChar char="•"/>
              <a:defRPr/>
            </a:pPr>
            <a:endParaRPr kumimoji="0" lang="nl-NL" sz="1400" b="0" i="0" u="none" strike="noStrike" kern="1200" cap="none" spc="0" normalizeH="0" baseline="0" noProof="0" dirty="0">
              <a:ln>
                <a:noFill/>
              </a:ln>
              <a:solidFill>
                <a:srgbClr val="004285"/>
              </a:solidFill>
              <a:effectLst/>
              <a:uLnTx/>
              <a:uFillTx/>
              <a:latin typeface="+mj-lt"/>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nl-NL" sz="1400" b="0" i="0" u="none" strike="noStrike" kern="1200" cap="none" spc="0" normalizeH="0" baseline="0" noProof="0" dirty="0">
              <a:ln>
                <a:noFill/>
              </a:ln>
              <a:solidFill>
                <a:srgbClr val="004285"/>
              </a:solidFill>
              <a:effectLst/>
              <a:uLnTx/>
              <a:uFillTx/>
              <a:latin typeface="+mj-lt"/>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nl-NL" sz="1400" b="0" i="0" u="none" strike="noStrike" kern="1200" cap="none" spc="0" normalizeH="0" baseline="0" noProof="0" dirty="0">
              <a:ln>
                <a:noFill/>
              </a:ln>
              <a:solidFill>
                <a:srgbClr val="004285"/>
              </a:solidFill>
              <a:effectLst/>
              <a:uLnTx/>
              <a:uFillTx/>
              <a:latin typeface="+mj-lt"/>
            </a:endParaRPr>
          </a:p>
        </p:txBody>
      </p:sp>
      <p:sp>
        <p:nvSpPr>
          <p:cNvPr id="28" name="Tekstvak 27">
            <a:extLst>
              <a:ext uri="{FF2B5EF4-FFF2-40B4-BE49-F238E27FC236}">
                <a16:creationId xmlns:a16="http://schemas.microsoft.com/office/drawing/2014/main" id="{16FA6F7D-BB38-41F0-BF31-42900F4AA5D5}"/>
              </a:ext>
            </a:extLst>
          </p:cNvPr>
          <p:cNvSpPr txBox="1"/>
          <p:nvPr/>
        </p:nvSpPr>
        <p:spPr>
          <a:xfrm>
            <a:off x="5507667" y="3772600"/>
            <a:ext cx="6750475" cy="1384995"/>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400" b="0" i="0" u="none" strike="noStrike" kern="1200" cap="none" spc="0" normalizeH="0" baseline="0" noProof="0" dirty="0">
                <a:ln>
                  <a:noFill/>
                </a:ln>
                <a:solidFill>
                  <a:srgbClr val="004285"/>
                </a:solidFill>
                <a:effectLst/>
                <a:uLnTx/>
                <a:uFillTx/>
                <a:latin typeface="Calibri" panose="020F0502020204030204"/>
                <a:ea typeface="+mn-ea"/>
                <a:cs typeface="+mn-cs"/>
              </a:rPr>
              <a:t>Wat is </a:t>
            </a:r>
            <a:r>
              <a:rPr kumimoji="0" lang="nl-NL" sz="1400" b="1" i="0" u="none" strike="noStrike" kern="1200" cap="none" spc="0" normalizeH="0" baseline="0" noProof="0" dirty="0" err="1">
                <a:ln>
                  <a:noFill/>
                </a:ln>
                <a:solidFill>
                  <a:srgbClr val="004285"/>
                </a:solidFill>
                <a:effectLst/>
                <a:uLnTx/>
                <a:uFillTx/>
                <a:latin typeface="Calibri" panose="020F0502020204030204"/>
                <a:ea typeface="+mn-ea"/>
                <a:cs typeface="+mn-cs"/>
              </a:rPr>
              <a:t>kaizen</a:t>
            </a:r>
            <a:r>
              <a:rPr kumimoji="0" lang="nl-NL" sz="1400" b="0" i="0" u="none" strike="noStrike" kern="1200" cap="none" spc="0" normalizeH="0" baseline="0" noProof="0" dirty="0">
                <a:ln>
                  <a:noFill/>
                </a:ln>
                <a:solidFill>
                  <a:srgbClr val="004285"/>
                </a:solidFill>
                <a:effectLst/>
                <a:uLnTx/>
                <a:uFillTx/>
                <a:latin typeface="Calibri" panose="020F0502020204030204"/>
                <a:ea typeface="+mn-ea"/>
                <a:cs typeface="+mn-cs"/>
              </a:rPr>
              <a:t> en hoe pas ik het toe in mijn omgeving?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400" b="0" i="0" u="none" strike="noStrike" kern="1200" cap="none" spc="0" normalizeH="0" baseline="0" noProof="0" dirty="0">
                <a:ln>
                  <a:noFill/>
                </a:ln>
                <a:solidFill>
                  <a:srgbClr val="004285"/>
                </a:solidFill>
                <a:effectLst/>
                <a:uLnTx/>
                <a:uFillTx/>
                <a:latin typeface="Calibri" panose="020F0502020204030204"/>
                <a:ea typeface="+mn-ea"/>
                <a:cs typeface="+mn-cs"/>
              </a:rPr>
              <a:t>Hoe </a:t>
            </a:r>
            <a:r>
              <a:rPr lang="nl-NL" sz="1400" dirty="0">
                <a:solidFill>
                  <a:srgbClr val="004285"/>
                </a:solidFill>
                <a:latin typeface="Calibri" panose="020F0502020204030204"/>
              </a:rPr>
              <a:t>voer ik een </a:t>
            </a:r>
            <a:r>
              <a:rPr lang="nl-NL" sz="1400" b="1" dirty="0" err="1">
                <a:solidFill>
                  <a:srgbClr val="004285"/>
                </a:solidFill>
                <a:latin typeface="Calibri" panose="020F0502020204030204"/>
              </a:rPr>
              <a:t>gemba</a:t>
            </a:r>
            <a:r>
              <a:rPr lang="nl-NL" sz="1400" dirty="0">
                <a:solidFill>
                  <a:srgbClr val="004285"/>
                </a:solidFill>
                <a:latin typeface="Calibri" panose="020F0502020204030204"/>
              </a:rPr>
              <a:t>? Oefenen met </a:t>
            </a:r>
            <a:r>
              <a:rPr lang="nl-NL" sz="1400" dirty="0" err="1">
                <a:solidFill>
                  <a:srgbClr val="004285"/>
                </a:solidFill>
                <a:latin typeface="Calibri" panose="020F0502020204030204"/>
              </a:rPr>
              <a:t>gemba</a:t>
            </a:r>
            <a:r>
              <a:rPr lang="nl-NL" sz="1400" dirty="0">
                <a:solidFill>
                  <a:srgbClr val="004285"/>
                </a:solidFill>
                <a:latin typeface="Calibri" panose="020F0502020204030204"/>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400" dirty="0">
                <a:solidFill>
                  <a:srgbClr val="004285"/>
                </a:solidFill>
                <a:latin typeface="Calibri" panose="020F0502020204030204"/>
              </a:rPr>
              <a:t>Spel: Hoe voer ik een </a:t>
            </a:r>
            <a:r>
              <a:rPr lang="nl-NL" sz="1400" b="1" dirty="0">
                <a:solidFill>
                  <a:srgbClr val="004285"/>
                </a:solidFill>
                <a:latin typeface="Calibri" panose="020F0502020204030204"/>
              </a:rPr>
              <a:t>meting</a:t>
            </a:r>
            <a:r>
              <a:rPr lang="nl-NL" sz="1400" dirty="0">
                <a:solidFill>
                  <a:srgbClr val="004285"/>
                </a:solidFill>
                <a:latin typeface="Calibri" panose="020F0502020204030204"/>
              </a:rPr>
              <a:t> uit en hoe registreer ik de data?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400" dirty="0">
                <a:solidFill>
                  <a:srgbClr val="004285"/>
                </a:solidFill>
                <a:latin typeface="Calibri" panose="020F0502020204030204"/>
              </a:rPr>
              <a:t>Welke verschillende vormen van </a:t>
            </a:r>
            <a:r>
              <a:rPr lang="nl-NL" sz="1400" b="1" dirty="0">
                <a:solidFill>
                  <a:srgbClr val="004285"/>
                </a:solidFill>
                <a:latin typeface="Calibri" panose="020F0502020204030204"/>
              </a:rPr>
              <a:t>oorzaakanalyses </a:t>
            </a:r>
            <a:r>
              <a:rPr lang="nl-NL" sz="1400" dirty="0">
                <a:solidFill>
                  <a:srgbClr val="004285"/>
                </a:solidFill>
                <a:latin typeface="Calibri" panose="020F0502020204030204"/>
              </a:rPr>
              <a:t>zijn er? Oefenen met een oorzaakanalyse.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nl-NL" sz="1400" b="0" i="0" u="none" strike="noStrike" kern="1200" cap="none" spc="0" normalizeH="0" baseline="0" noProof="0" dirty="0">
              <a:ln>
                <a:noFill/>
              </a:ln>
              <a:solidFill>
                <a:srgbClr val="004285"/>
              </a:solidFill>
              <a:effectLst/>
              <a:uLnTx/>
              <a:uFillTx/>
              <a:latin typeface="Calibri" panose="020F0502020204030204"/>
              <a:ea typeface="+mn-ea"/>
              <a:cs typeface="+mn-cs"/>
            </a:endParaRPr>
          </a:p>
        </p:txBody>
      </p:sp>
      <p:sp>
        <p:nvSpPr>
          <p:cNvPr id="29" name="Tekstvak 28">
            <a:extLst>
              <a:ext uri="{FF2B5EF4-FFF2-40B4-BE49-F238E27FC236}">
                <a16:creationId xmlns:a16="http://schemas.microsoft.com/office/drawing/2014/main" id="{EEC201A1-429A-4FFB-8519-91D6D690809B}"/>
              </a:ext>
            </a:extLst>
          </p:cNvPr>
          <p:cNvSpPr txBox="1"/>
          <p:nvPr/>
        </p:nvSpPr>
        <p:spPr>
          <a:xfrm>
            <a:off x="2083985" y="4863435"/>
            <a:ext cx="3545360" cy="1384995"/>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400" b="0" i="0" u="none" strike="noStrike" kern="1200" cap="none" spc="0" normalizeH="0" baseline="0" noProof="0" dirty="0">
                <a:ln>
                  <a:noFill/>
                </a:ln>
                <a:solidFill>
                  <a:srgbClr val="004285"/>
                </a:solidFill>
                <a:effectLst/>
                <a:uLnTx/>
                <a:uFillTx/>
                <a:latin typeface="+mj-lt"/>
              </a:rPr>
              <a:t>Terugblik blok 3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400" b="0" i="0" u="none" strike="noStrike" kern="1200" cap="none" spc="0" normalizeH="0" baseline="0" noProof="0" dirty="0">
                <a:ln>
                  <a:noFill/>
                </a:ln>
                <a:solidFill>
                  <a:srgbClr val="004285"/>
                </a:solidFill>
                <a:effectLst/>
                <a:uLnTx/>
                <a:uFillTx/>
                <a:latin typeface="+mj-lt"/>
              </a:rPr>
              <a:t>Stap 3 van kaizen: genereren van verbeterideeën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400" b="0" i="0" u="none" strike="noStrike" kern="1200" cap="none" spc="0" normalizeH="0" baseline="0" noProof="0" dirty="0">
                <a:ln>
                  <a:noFill/>
                </a:ln>
                <a:solidFill>
                  <a:srgbClr val="004285"/>
                </a:solidFill>
                <a:effectLst/>
                <a:uLnTx/>
                <a:uFillTx/>
                <a:latin typeface="+mj-lt"/>
              </a:rPr>
              <a:t>Stap 4:acties en experiment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400" b="0" i="0" u="none" strike="noStrike" kern="1200" cap="none" spc="0" normalizeH="0" baseline="0" noProof="0" dirty="0">
                <a:ln>
                  <a:noFill/>
                </a:ln>
                <a:solidFill>
                  <a:srgbClr val="004285"/>
                </a:solidFill>
                <a:effectLst/>
                <a:uLnTx/>
                <a:uFillTx/>
                <a:latin typeface="+mj-lt"/>
              </a:rPr>
              <a:t>Evalueren en borgen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nl-NL" sz="1400" b="0" i="0" u="none" strike="noStrike" kern="1200" cap="none" spc="0" normalizeH="0" baseline="0" noProof="0" dirty="0">
              <a:ln>
                <a:noFill/>
              </a:ln>
              <a:solidFill>
                <a:srgbClr val="004285"/>
              </a:solidFill>
              <a:effectLst/>
              <a:uLnTx/>
              <a:uFillTx/>
              <a:latin typeface="+mj-lt"/>
            </a:endParaRPr>
          </a:p>
        </p:txBody>
      </p:sp>
      <p:sp>
        <p:nvSpPr>
          <p:cNvPr id="30" name="Tekstvak 29">
            <a:extLst>
              <a:ext uri="{FF2B5EF4-FFF2-40B4-BE49-F238E27FC236}">
                <a16:creationId xmlns:a16="http://schemas.microsoft.com/office/drawing/2014/main" id="{F20D6FC5-8922-44B7-A6F7-6491577AA7BE}"/>
              </a:ext>
            </a:extLst>
          </p:cNvPr>
          <p:cNvSpPr txBox="1"/>
          <p:nvPr/>
        </p:nvSpPr>
        <p:spPr>
          <a:xfrm>
            <a:off x="5507667" y="4863435"/>
            <a:ext cx="6750475" cy="1169551"/>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endParaRPr lang="nl-NL" sz="1400" dirty="0">
              <a:solidFill>
                <a:srgbClr val="004285"/>
              </a:solidFill>
              <a:latin typeface="Calibri" panose="020F050202020403020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400" dirty="0">
                <a:solidFill>
                  <a:srgbClr val="004285"/>
                </a:solidFill>
                <a:latin typeface="Calibri" panose="020F0502020204030204"/>
              </a:rPr>
              <a:t>Toepassen verschillende vormen voor het genereren van verbeterideeën.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400" b="0" i="0" u="none" strike="noStrike" kern="1200" cap="none" spc="0" normalizeH="0" baseline="0" noProof="0" dirty="0">
                <a:ln>
                  <a:noFill/>
                </a:ln>
                <a:solidFill>
                  <a:srgbClr val="004285"/>
                </a:solidFill>
                <a:effectLst/>
                <a:uLnTx/>
                <a:uFillTx/>
                <a:latin typeface="Calibri" panose="020F0502020204030204"/>
                <a:ea typeface="+mn-ea"/>
                <a:cs typeface="+mn-cs"/>
              </a:rPr>
              <a:t>Doorleven van </a:t>
            </a:r>
            <a:r>
              <a:rPr kumimoji="0" lang="nl-NL" sz="1400" b="1" i="0" u="none" strike="noStrike" kern="1200" cap="none" spc="0" normalizeH="0" baseline="0" noProof="0" dirty="0">
                <a:ln>
                  <a:noFill/>
                </a:ln>
                <a:solidFill>
                  <a:srgbClr val="004285"/>
                </a:solidFill>
                <a:effectLst/>
                <a:uLnTx/>
                <a:uFillTx/>
                <a:latin typeface="Calibri" panose="020F0502020204030204"/>
                <a:ea typeface="+mn-ea"/>
                <a:cs typeface="+mn-cs"/>
              </a:rPr>
              <a:t>succesvolle verbeter-actieplannen </a:t>
            </a:r>
            <a:r>
              <a:rPr kumimoji="0" lang="nl-NL" sz="1400" b="0" i="0" u="none" strike="noStrike" kern="1200" cap="none" spc="0" normalizeH="0" baseline="0" noProof="0" dirty="0">
                <a:ln>
                  <a:noFill/>
                </a:ln>
                <a:solidFill>
                  <a:srgbClr val="004285"/>
                </a:solidFill>
                <a:effectLst/>
                <a:uLnTx/>
                <a:uFillTx/>
                <a:latin typeface="Calibri" panose="020F0502020204030204"/>
                <a:ea typeface="+mn-ea"/>
                <a:cs typeface="+mn-cs"/>
              </a:rPr>
              <a:t>en experimenten.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400" b="0" i="0" u="none" strike="noStrike" kern="1200" cap="none" spc="0" normalizeH="0" baseline="0" noProof="0" dirty="0">
                <a:ln>
                  <a:noFill/>
                </a:ln>
                <a:solidFill>
                  <a:srgbClr val="004285"/>
                </a:solidFill>
                <a:effectLst/>
                <a:uLnTx/>
                <a:uFillTx/>
                <a:latin typeface="Calibri" panose="020F0502020204030204"/>
                <a:ea typeface="+mn-ea"/>
                <a:cs typeface="+mn-cs"/>
              </a:rPr>
              <a:t>Aan de slag met het </a:t>
            </a:r>
            <a:r>
              <a:rPr kumimoji="0" lang="nl-NL" sz="1400" b="1" i="0" u="none" strike="noStrike" kern="1200" cap="none" spc="0" normalizeH="0" baseline="0" noProof="0" dirty="0">
                <a:ln>
                  <a:noFill/>
                </a:ln>
                <a:solidFill>
                  <a:srgbClr val="004285"/>
                </a:solidFill>
                <a:effectLst/>
                <a:uLnTx/>
                <a:uFillTx/>
                <a:latin typeface="Calibri" panose="020F0502020204030204"/>
                <a:ea typeface="+mn-ea"/>
                <a:cs typeface="+mn-cs"/>
              </a:rPr>
              <a:t>voorkomen van terugval </a:t>
            </a:r>
            <a:r>
              <a:rPr kumimoji="0" lang="nl-NL" sz="1400" b="0" i="0" u="none" strike="noStrike" kern="1200" cap="none" spc="0" normalizeH="0" baseline="0" noProof="0" dirty="0">
                <a:ln>
                  <a:noFill/>
                </a:ln>
                <a:solidFill>
                  <a:srgbClr val="004285"/>
                </a:solidFill>
                <a:effectLst/>
                <a:uLnTx/>
                <a:uFillTx/>
                <a:latin typeface="Calibri" panose="020F0502020204030204"/>
                <a:ea typeface="+mn-ea"/>
                <a:cs typeface="+mn-cs"/>
              </a:rPr>
              <a:t>naar de oude situatie.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400" b="0" i="0" u="none" strike="noStrike" kern="1200" cap="none" spc="0" normalizeH="0" baseline="0" noProof="0" dirty="0">
                <a:ln>
                  <a:noFill/>
                </a:ln>
                <a:solidFill>
                  <a:srgbClr val="004285"/>
                </a:solidFill>
                <a:effectLst/>
                <a:uLnTx/>
                <a:uFillTx/>
                <a:latin typeface="Calibri" panose="020F0502020204030204"/>
                <a:ea typeface="+mn-ea"/>
                <a:cs typeface="+mn-cs"/>
              </a:rPr>
              <a:t>5S spel: </a:t>
            </a:r>
            <a:r>
              <a:rPr kumimoji="0" lang="nl-NL" sz="1400" b="1" i="0" u="none" strike="noStrike" kern="1200" cap="none" spc="0" normalizeH="0" baseline="0" noProof="0" dirty="0">
                <a:ln>
                  <a:noFill/>
                </a:ln>
                <a:solidFill>
                  <a:srgbClr val="004285"/>
                </a:solidFill>
                <a:effectLst/>
                <a:uLnTx/>
                <a:uFillTx/>
                <a:latin typeface="Calibri" panose="020F0502020204030204"/>
                <a:ea typeface="+mn-ea"/>
                <a:cs typeface="+mn-cs"/>
              </a:rPr>
              <a:t>op een leuke manier ervaren wat 5S voor jou en je omgeving kan betekenen.</a:t>
            </a:r>
            <a:endParaRPr kumimoji="0" lang="nl-NL" sz="1400" b="0" i="0" u="none" strike="noStrike" kern="1200" cap="none" spc="0" normalizeH="0" baseline="0" noProof="0" dirty="0">
              <a:ln>
                <a:noFill/>
              </a:ln>
              <a:solidFill>
                <a:srgbClr val="004285"/>
              </a:solidFill>
              <a:effectLst/>
              <a:uLnTx/>
              <a:uFillTx/>
              <a:latin typeface="Calibri" panose="020F0502020204030204"/>
              <a:ea typeface="+mn-ea"/>
              <a:cs typeface="+mn-cs"/>
            </a:endParaRPr>
          </a:p>
        </p:txBody>
      </p:sp>
      <p:cxnSp>
        <p:nvCxnSpPr>
          <p:cNvPr id="31" name="Rechte verbindingslijn 30">
            <a:extLst>
              <a:ext uri="{FF2B5EF4-FFF2-40B4-BE49-F238E27FC236}">
                <a16:creationId xmlns:a16="http://schemas.microsoft.com/office/drawing/2014/main" id="{B9480114-B69C-4D87-BC4C-302D046B00ED}"/>
              </a:ext>
            </a:extLst>
          </p:cNvPr>
          <p:cNvCxnSpPr>
            <a:cxnSpLocks/>
          </p:cNvCxnSpPr>
          <p:nvPr/>
        </p:nvCxnSpPr>
        <p:spPr>
          <a:xfrm>
            <a:off x="5629345" y="1391396"/>
            <a:ext cx="6468870" cy="0"/>
          </a:xfrm>
          <a:prstGeom prst="line">
            <a:avLst/>
          </a:prstGeom>
        </p:spPr>
        <p:style>
          <a:lnRef idx="1">
            <a:schemeClr val="accent1"/>
          </a:lnRef>
          <a:fillRef idx="0">
            <a:schemeClr val="accent1"/>
          </a:fillRef>
          <a:effectRef idx="0">
            <a:schemeClr val="accent1"/>
          </a:effectRef>
          <a:fontRef idx="minor">
            <a:schemeClr val="tx1"/>
          </a:fontRef>
        </p:style>
      </p:cxnSp>
      <p:pic>
        <p:nvPicPr>
          <p:cNvPr id="5" name="Afbeelding 4" descr="Afbeelding met tekst, punaise, stilstaand&#10;&#10;Automatisch gegenereerde beschrijving">
            <a:extLst>
              <a:ext uri="{FF2B5EF4-FFF2-40B4-BE49-F238E27FC236}">
                <a16:creationId xmlns:a16="http://schemas.microsoft.com/office/drawing/2014/main" id="{9530BA83-259D-B5EE-7AF2-6EC10EE5DDC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006940" y="91270"/>
            <a:ext cx="1867629" cy="1312676"/>
          </a:xfrm>
          <a:prstGeom prst="rect">
            <a:avLst/>
          </a:prstGeom>
        </p:spPr>
      </p:pic>
      <p:sp>
        <p:nvSpPr>
          <p:cNvPr id="8" name="Tekstvak 7">
            <a:extLst>
              <a:ext uri="{FF2B5EF4-FFF2-40B4-BE49-F238E27FC236}">
                <a16:creationId xmlns:a16="http://schemas.microsoft.com/office/drawing/2014/main" id="{64C18604-A85F-81A8-697C-376697948999}"/>
              </a:ext>
            </a:extLst>
          </p:cNvPr>
          <p:cNvSpPr txBox="1"/>
          <p:nvPr/>
        </p:nvSpPr>
        <p:spPr>
          <a:xfrm>
            <a:off x="2787097" y="6307012"/>
            <a:ext cx="9530862"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srgbClr val="004285"/>
                </a:solidFill>
                <a:effectLst/>
                <a:uLnTx/>
                <a:uFillTx/>
                <a:latin typeface="Calibri" panose="020F0502020204030204"/>
                <a:ea typeface="+mn-ea"/>
                <a:cs typeface="+mn-cs"/>
              </a:rPr>
              <a:t>Aanmelden? Mail naar Sabine: </a:t>
            </a:r>
            <a:r>
              <a:rPr kumimoji="0" lang="nl-NL" sz="1800" b="0" i="0" u="none" strike="noStrike" kern="1200" cap="none" spc="0" normalizeH="0" baseline="0" noProof="0" dirty="0">
                <a:ln>
                  <a:noFill/>
                </a:ln>
                <a:solidFill>
                  <a:srgbClr val="004285"/>
                </a:solidFill>
                <a:effectLst/>
                <a:uLnTx/>
                <a:uFillTx/>
                <a:latin typeface="Calibri" panose="020F0502020204030204"/>
                <a:hlinkClick r:id="rId7"/>
              </a:rPr>
              <a:t>s.m.stigter-3@umcutrec</a:t>
            </a:r>
            <a:r>
              <a:rPr lang="nl-NL" dirty="0">
                <a:solidFill>
                  <a:srgbClr val="004285"/>
                </a:solidFill>
                <a:latin typeface="Calibri" panose="020F0502020204030204"/>
                <a:hlinkClick r:id="rId7"/>
              </a:rPr>
              <a:t>ht.nl</a:t>
            </a:r>
            <a:r>
              <a:rPr lang="nl-NL" dirty="0">
                <a:solidFill>
                  <a:srgbClr val="004285"/>
                </a:solidFill>
                <a:latin typeface="Calibri" panose="020F0502020204030204"/>
              </a:rPr>
              <a:t> </a:t>
            </a:r>
            <a:endParaRPr kumimoji="0" lang="nl-NL" sz="1800" b="0" i="0" u="none" strike="noStrike" kern="1200" cap="none" spc="0" normalizeH="0" baseline="0" noProof="0" dirty="0">
              <a:ln>
                <a:noFill/>
              </a:ln>
              <a:solidFill>
                <a:srgbClr val="004285"/>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83276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19472B04-B118-40A8-A59F-957A235F89D3}"/>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53" imgH="353" progId="TCLayout.ActiveDocument.1">
                  <p:embed/>
                </p:oleObj>
              </mc:Choice>
              <mc:Fallback>
                <p:oleObj name="think-cell Slide" r:id="rId4" imgW="353" imgH="353" progId="TCLayout.ActiveDocument.1">
                  <p:embed/>
                  <p:pic>
                    <p:nvPicPr>
                      <p:cNvPr id="4" name="think-cell data - do not delete" hidden="1">
                        <a:extLst>
                          <a:ext uri="{FF2B5EF4-FFF2-40B4-BE49-F238E27FC236}">
                            <a16:creationId xmlns:a16="http://schemas.microsoft.com/office/drawing/2014/main" id="{19472B04-B118-40A8-A59F-957A235F89D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Rectangle 2">
            <a:extLst>
              <a:ext uri="{FF2B5EF4-FFF2-40B4-BE49-F238E27FC236}">
                <a16:creationId xmlns:a16="http://schemas.microsoft.com/office/drawing/2014/main" id="{EB0BB7F2-C7DD-4BD7-9C22-909BE527A5C2}"/>
              </a:ext>
            </a:extLst>
          </p:cNvPr>
          <p:cNvSpPr txBox="1">
            <a:spLocks noChangeArrowheads="1"/>
          </p:cNvSpPr>
          <p:nvPr/>
        </p:nvSpPr>
        <p:spPr>
          <a:xfrm>
            <a:off x="583591" y="336439"/>
            <a:ext cx="8159750" cy="574675"/>
          </a:xfrm>
          <a:prstGeom prst="rect">
            <a:avLst/>
          </a:prstGeom>
        </p:spPr>
        <p:txBody>
          <a:bodyPr vert="horz" lIns="0" tIns="0" rIns="0" bIns="0" rtlCol="0" anchor="ctr" anchorCtr="0">
            <a:normAutofit/>
          </a:bodyPr>
          <a:lstStyle>
            <a:lvl1pPr algn="l" defTabSz="914400" rtl="0" eaLnBrk="1" latinLnBrk="0" hangingPunct="1">
              <a:lnSpc>
                <a:spcPct val="80000"/>
              </a:lnSpc>
              <a:spcBef>
                <a:spcPct val="0"/>
              </a:spcBef>
              <a:buNone/>
              <a:defRPr sz="4000" kern="1200" spc="-60" baseline="0">
                <a:solidFill>
                  <a:schemeClr val="tx2"/>
                </a:solidFill>
                <a:latin typeface="+mj-lt"/>
                <a:ea typeface="+mj-ea"/>
                <a:cs typeface="+mj-cs"/>
              </a:defRPr>
            </a:lvl1pPr>
          </a:lstStyle>
          <a:p>
            <a:pPr marL="0" marR="0" lvl="0" indent="0" algn="l" defTabSz="914400" rtl="0" eaLnBrk="1" fontAlgn="auto" latinLnBrk="0" hangingPunct="1">
              <a:lnSpc>
                <a:spcPct val="80000"/>
              </a:lnSpc>
              <a:spcBef>
                <a:spcPct val="0"/>
              </a:spcBef>
              <a:spcAft>
                <a:spcPts val="0"/>
              </a:spcAft>
              <a:buClrTx/>
              <a:buSzTx/>
              <a:buFontTx/>
              <a:buNone/>
              <a:tabLst/>
              <a:defRPr/>
            </a:pPr>
            <a:r>
              <a:rPr kumimoji="0" lang="nl-NL" altLang="nl-NL" sz="3200" b="0" i="0" u="none" strike="noStrike" kern="1200" cap="none" spc="-60" normalizeH="0" baseline="0" noProof="0" dirty="0">
                <a:ln>
                  <a:noFill/>
                </a:ln>
                <a:solidFill>
                  <a:srgbClr val="1191FA"/>
                </a:solidFill>
                <a:effectLst/>
                <a:uLnTx/>
                <a:uFillTx/>
                <a:latin typeface="Calibri" panose="020F0502020204030204"/>
                <a:ea typeface="+mj-ea"/>
                <a:cs typeface="+mj-cs"/>
              </a:rPr>
              <a:t>De voorbereiding voor de Orange Belt </a:t>
            </a:r>
          </a:p>
        </p:txBody>
      </p:sp>
      <p:sp>
        <p:nvSpPr>
          <p:cNvPr id="2" name="Tekstvak 1">
            <a:extLst>
              <a:ext uri="{FF2B5EF4-FFF2-40B4-BE49-F238E27FC236}">
                <a16:creationId xmlns:a16="http://schemas.microsoft.com/office/drawing/2014/main" id="{5C4A5AE9-55EF-43BB-B7E4-C8BC739AF52C}"/>
              </a:ext>
            </a:extLst>
          </p:cNvPr>
          <p:cNvSpPr txBox="1"/>
          <p:nvPr/>
        </p:nvSpPr>
        <p:spPr>
          <a:xfrm>
            <a:off x="583591" y="1551640"/>
            <a:ext cx="5848351" cy="39703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1" i="0" u="none" strike="noStrike" kern="1200" cap="none" spc="0" normalizeH="0" baseline="0" noProof="0" dirty="0">
                <a:ln>
                  <a:noFill/>
                </a:ln>
                <a:solidFill>
                  <a:srgbClr val="004285"/>
                </a:solidFill>
                <a:effectLst/>
                <a:uLnTx/>
                <a:uFillTx/>
                <a:latin typeface="Calibri" panose="020F0502020204030204"/>
                <a:ea typeface="+mn-ea"/>
                <a:cs typeface="+mn-cs"/>
              </a:rPr>
              <a:t>Dit neem je mee naar de training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srgbClr val="004285"/>
                </a:solidFill>
                <a:effectLst/>
                <a:uLnTx/>
                <a:uFillTx/>
                <a:latin typeface="Calibri" panose="020F0502020204030204"/>
                <a:ea typeface="+mn-ea"/>
                <a:cs typeface="+mn-cs"/>
              </a:rPr>
              <a:t>Een knelpunt of te verbeteren proces op je afdeling, om in de training mee te oefenen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srgbClr val="004285"/>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1" i="0" u="none" strike="noStrike" kern="1200" cap="none" spc="0" normalizeH="0" baseline="0" noProof="0" dirty="0">
                <a:ln>
                  <a:noFill/>
                </a:ln>
                <a:solidFill>
                  <a:srgbClr val="004285"/>
                </a:solidFill>
                <a:effectLst/>
                <a:uLnTx/>
                <a:uFillTx/>
                <a:latin typeface="Calibri" panose="020F0502020204030204"/>
                <a:ea typeface="+mn-ea"/>
                <a:cs typeface="+mn-cs"/>
              </a:rPr>
              <a:t>Het knelpunt of te verbeteren proces voldoen aan 2 criteria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nl-NL" sz="1800" b="0" i="0" u="none" strike="noStrike" kern="1200" cap="none" spc="0" normalizeH="0" baseline="0" noProof="0" dirty="0">
                <a:ln>
                  <a:noFill/>
                </a:ln>
                <a:solidFill>
                  <a:srgbClr val="004285"/>
                </a:solidFill>
                <a:effectLst/>
                <a:uLnTx/>
                <a:uFillTx/>
                <a:latin typeface="Calibri" panose="020F0502020204030204"/>
                <a:ea typeface="+mn-ea"/>
                <a:cs typeface="+mn-cs"/>
              </a:rPr>
              <a:t>Het ontbreekt aan een gezamenlijk beeld bij medewerkers/collega’s over het knelpunt of te verbeteren proces;  </a:t>
            </a:r>
            <a:r>
              <a:rPr kumimoji="0" lang="nl-NL" sz="1800" b="0" i="1" u="none" strike="noStrike" kern="1200" cap="none" spc="0" normalizeH="0" baseline="0" noProof="0" dirty="0">
                <a:ln>
                  <a:noFill/>
                </a:ln>
                <a:solidFill>
                  <a:srgbClr val="004285"/>
                </a:solidFill>
                <a:effectLst/>
                <a:uLnTx/>
                <a:uFillTx/>
                <a:latin typeface="Calibri" panose="020F0502020204030204"/>
                <a:ea typeface="+mn-ea"/>
                <a:cs typeface="+mn-cs"/>
              </a:rPr>
              <a:t>‘de ene zegt ‘zus’ is het probleem, de andere zegt ‘zo’ is de oplossing’</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nl-NL" sz="1800" b="0" i="0" u="none" strike="noStrike" kern="1200" cap="none" spc="0" normalizeH="0" baseline="0" noProof="0" dirty="0">
                <a:ln>
                  <a:noFill/>
                </a:ln>
                <a:solidFill>
                  <a:srgbClr val="004285"/>
                </a:solidFill>
                <a:effectLst/>
                <a:uLnTx/>
                <a:uFillTx/>
                <a:latin typeface="Calibri" panose="020F0502020204030204"/>
                <a:ea typeface="+mn-ea"/>
                <a:cs typeface="+mn-cs"/>
              </a:rPr>
              <a:t>Het is onvoldoende of niet duidelijk wat oorzaken en grondoorzaken zijn van het probleem of te verbeteren proces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nl-NL" sz="1800" b="0" i="0" u="none" strike="noStrike" kern="1200" cap="none" spc="0" normalizeH="0" baseline="0" noProof="0" dirty="0">
              <a:ln>
                <a:noFill/>
              </a:ln>
              <a:solidFill>
                <a:srgbClr val="004285"/>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srgbClr val="004285"/>
                </a:solidFill>
                <a:effectLst/>
                <a:uLnTx/>
                <a:uFillTx/>
                <a:latin typeface="Calibri" panose="020F0502020204030204"/>
                <a:ea typeface="+mn-ea"/>
                <a:cs typeface="+mn-cs"/>
              </a:rPr>
              <a:t>Vragen? Bel of app met Sabine: 06 38199453</a:t>
            </a:r>
          </a:p>
        </p:txBody>
      </p:sp>
      <p:pic>
        <p:nvPicPr>
          <p:cNvPr id="33" name="Tijdelijke aanduiding voor afbeelding 8">
            <a:extLst>
              <a:ext uri="{FF2B5EF4-FFF2-40B4-BE49-F238E27FC236}">
                <a16:creationId xmlns:a16="http://schemas.microsoft.com/office/drawing/2014/main" id="{D18EB25C-C50D-4464-8E8E-D9353DE3E8EE}"/>
              </a:ext>
            </a:extLst>
          </p:cNvPr>
          <p:cNvPicPr>
            <a:picLocks noChangeAspect="1"/>
          </p:cNvPicPr>
          <p:nvPr/>
        </p:nvPicPr>
        <p:blipFill>
          <a:blip r:embed="rId6">
            <a:extLst>
              <a:ext uri="{28A0092B-C50C-407E-A947-70E740481C1C}">
                <a14:useLocalDpi xmlns:a14="http://schemas.microsoft.com/office/drawing/2010/main" val="0"/>
              </a:ext>
            </a:extLst>
          </a:blip>
          <a:srcRect l="161" r="161"/>
          <a:stretch>
            <a:fillRect/>
          </a:stretch>
        </p:blipFill>
        <p:spPr>
          <a:xfrm>
            <a:off x="6589714" y="1551640"/>
            <a:ext cx="5343910" cy="3982485"/>
          </a:xfrm>
          <a:custGeom>
            <a:avLst/>
            <a:gdLst>
              <a:gd name="connsiteX0" fmla="*/ 0 w 5343910"/>
              <a:gd name="connsiteY0" fmla="*/ 0 h 3982485"/>
              <a:gd name="connsiteX1" fmla="*/ 4936755 w 5343910"/>
              <a:gd name="connsiteY1" fmla="*/ 0 h 3982485"/>
              <a:gd name="connsiteX2" fmla="*/ 5343910 w 5343910"/>
              <a:gd name="connsiteY2" fmla="*/ 407155 h 3982485"/>
              <a:gd name="connsiteX3" fmla="*/ 5343910 w 5343910"/>
              <a:gd name="connsiteY3" fmla="*/ 3982485 h 3982485"/>
              <a:gd name="connsiteX4" fmla="*/ 407155 w 5343910"/>
              <a:gd name="connsiteY4" fmla="*/ 3982485 h 3982485"/>
              <a:gd name="connsiteX5" fmla="*/ 0 w 5343910"/>
              <a:gd name="connsiteY5" fmla="*/ 3575330 h 3982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43910" h="3982485">
                <a:moveTo>
                  <a:pt x="0" y="0"/>
                </a:moveTo>
                <a:lnTo>
                  <a:pt x="4936755" y="0"/>
                </a:lnTo>
                <a:cubicBezTo>
                  <a:pt x="5161963" y="0"/>
                  <a:pt x="5343910" y="181947"/>
                  <a:pt x="5343910" y="407155"/>
                </a:cubicBezTo>
                <a:lnTo>
                  <a:pt x="5343910" y="3982485"/>
                </a:lnTo>
                <a:lnTo>
                  <a:pt x="407155" y="3982485"/>
                </a:lnTo>
                <a:cubicBezTo>
                  <a:pt x="181947" y="3982485"/>
                  <a:pt x="0" y="3800538"/>
                  <a:pt x="0" y="3575330"/>
                </a:cubicBezTo>
                <a:close/>
              </a:path>
            </a:pathLst>
          </a:custGeom>
        </p:spPr>
      </p:pic>
    </p:spTree>
    <p:extLst>
      <p:ext uri="{BB962C8B-B14F-4D97-AF65-F5344CB8AC3E}">
        <p14:creationId xmlns:p14="http://schemas.microsoft.com/office/powerpoint/2010/main" val="375270818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UMC PowerPoint NL">
  <a:themeElements>
    <a:clrScheme name="UMC + WKZ">
      <a:dk1>
        <a:srgbClr val="004285"/>
      </a:dk1>
      <a:lt1>
        <a:sysClr val="window" lastClr="FFFFFF"/>
      </a:lt1>
      <a:dk2>
        <a:srgbClr val="1191FA"/>
      </a:dk2>
      <a:lt2>
        <a:srgbClr val="FC6039"/>
      </a:lt2>
      <a:accent1>
        <a:srgbClr val="1191FA"/>
      </a:accent1>
      <a:accent2>
        <a:srgbClr val="FC6039"/>
      </a:accent2>
      <a:accent3>
        <a:srgbClr val="C2E4FF"/>
      </a:accent3>
      <a:accent4>
        <a:srgbClr val="F1D9D3"/>
      </a:accent4>
      <a:accent5>
        <a:srgbClr val="004285"/>
      </a:accent5>
      <a:accent6>
        <a:srgbClr val="D6E6D6"/>
      </a:accent6>
      <a:hlink>
        <a:srgbClr val="1A21D5"/>
      </a:hlink>
      <a:folHlink>
        <a:srgbClr val="1A21D5"/>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Lichtblauw 1">
      <a:srgbClr val="1191FA"/>
    </a:custClr>
    <a:custClr name="Oranje">
      <a:srgbClr val="FC6039"/>
    </a:custClr>
    <a:custClr name="Lichtblauw 2">
      <a:srgbClr val="C2E4FF"/>
    </a:custClr>
    <a:custClr name="Lichtoranje">
      <a:srgbClr val="F1D9D3"/>
    </a:custClr>
    <a:custClr name="Donkerblauw">
      <a:srgbClr val="004285"/>
    </a:custClr>
    <a:custClr name="Lichtgroen">
      <a:srgbClr val="D6E6D6"/>
    </a:custClr>
  </a:custClrLst>
  <a:extLst>
    <a:ext uri="{05A4C25C-085E-4340-85A3-A5531E510DB2}">
      <thm15:themeFamily xmlns:thm15="http://schemas.microsoft.com/office/thememl/2012/main" name="UMC_PowerPoint_NL_Sjabloon.potx" id="{5C694883-5020-4F30-8E49-104A9D7DC58F}" vid="{911BF376-E2D7-4A96-BD06-ABB54AA81F23}"/>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424</Words>
  <Application>Microsoft Macintosh PowerPoint</Application>
  <PresentationFormat>Breedbeeld</PresentationFormat>
  <Paragraphs>73</Paragraphs>
  <Slides>2</Slides>
  <Notes>2</Notes>
  <HiddenSlides>0</HiddenSlides>
  <MMClips>0</MMClips>
  <ScaleCrop>false</ScaleCrop>
  <HeadingPairs>
    <vt:vector size="8" baseType="variant">
      <vt:variant>
        <vt:lpstr>Gebruikte lettertypen</vt:lpstr>
      </vt:variant>
      <vt:variant>
        <vt:i4>3</vt:i4>
      </vt:variant>
      <vt:variant>
        <vt:lpstr>Thema</vt:lpstr>
      </vt:variant>
      <vt:variant>
        <vt:i4>1</vt:i4>
      </vt:variant>
      <vt:variant>
        <vt:lpstr>Ingesloten OLE-bronprogramma's</vt:lpstr>
      </vt:variant>
      <vt:variant>
        <vt:i4>1</vt:i4>
      </vt:variant>
      <vt:variant>
        <vt:lpstr>Diatitels</vt:lpstr>
      </vt:variant>
      <vt:variant>
        <vt:i4>2</vt:i4>
      </vt:variant>
    </vt:vector>
  </HeadingPairs>
  <TitlesOfParts>
    <vt:vector size="7" baseType="lpstr">
      <vt:lpstr>Arial</vt:lpstr>
      <vt:lpstr>Calibri</vt:lpstr>
      <vt:lpstr>Open Sans</vt:lpstr>
      <vt:lpstr>UMC PowerPoint NL</vt:lpstr>
      <vt:lpstr>think-cell Slide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Sterenberg, G. (Geanne)</dc:creator>
  <cp:lastModifiedBy>Stigter-3, S.M. (Sabine)</cp:lastModifiedBy>
  <cp:revision>4</cp:revision>
  <dcterms:created xsi:type="dcterms:W3CDTF">2023-04-19T10:13:18Z</dcterms:created>
  <dcterms:modified xsi:type="dcterms:W3CDTF">2023-10-06T10:29:11Z</dcterms:modified>
</cp:coreProperties>
</file>