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1670" r:id="rId2"/>
    <p:sldId id="1673" r:id="rId3"/>
  </p:sldIdLst>
  <p:sldSz cx="12192000" cy="6858000"/>
  <p:notesSz cx="6858000" cy="9144000"/>
  <p:custDataLst>
    <p:tags r:id="rId5"/>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77D478-76E1-814C-8CEF-6F7CED3F442E}" v="2" dt="2023-08-21T14:27:30.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95" autoAdjust="0"/>
    <p:restoredTop sz="94660"/>
  </p:normalViewPr>
  <p:slideViewPr>
    <p:cSldViewPr snapToGrid="0">
      <p:cViewPr varScale="1">
        <p:scale>
          <a:sx n="109" d="100"/>
          <a:sy n="109" d="100"/>
        </p:scale>
        <p:origin x="3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58C7D-CBE4-4500-B1C8-CCBC2E4DCD05}" type="datetimeFigureOut">
              <a:rPr lang="nl-NL" smtClean="0"/>
              <a:t>06-10-2023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3960D6-CA19-4BE9-8E52-95F1A6A25DE0}" type="slidenum">
              <a:rPr lang="nl-NL" smtClean="0"/>
              <a:t>‹nr.›</a:t>
            </a:fld>
            <a:endParaRPr lang="nl-NL"/>
          </a:p>
        </p:txBody>
      </p:sp>
    </p:spTree>
    <p:extLst>
      <p:ext uri="{BB962C8B-B14F-4D97-AF65-F5344CB8AC3E}">
        <p14:creationId xmlns:p14="http://schemas.microsoft.com/office/powerpoint/2010/main" val="1377148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64705B-BA61-44C3-B827-071B55B257D1}"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2664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64705B-BA61-44C3-B827-071B55B257D1}"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48241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1.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gif"/><Relationship Id="rId7" Type="http://schemas.openxmlformats.org/officeDocument/2006/relationships/image" Target="../media/image11.jpeg"/><Relationship Id="rId2" Type="http://schemas.openxmlformats.org/officeDocument/2006/relationships/image" Target="../media/image4.gi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gi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gif"/><Relationship Id="rId7" Type="http://schemas.openxmlformats.org/officeDocument/2006/relationships/image" Target="../media/image11.jpeg"/><Relationship Id="rId2" Type="http://schemas.openxmlformats.org/officeDocument/2006/relationships/image" Target="../media/image4.gi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gi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gif"/></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1.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co">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20B8CDF4-463C-49A4-AB31-5818F8BEE00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tangle 106">
            <a:extLst>
              <a:ext uri="{FF2B5EF4-FFF2-40B4-BE49-F238E27FC236}">
                <a16:creationId xmlns:a16="http://schemas.microsoft.com/office/drawing/2014/main" id="{5CCFF727-AEA4-47F9-8031-DD6F1286F7A5}"/>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5" name="Graphic 4">
            <a:extLst>
              <a:ext uri="{FF2B5EF4-FFF2-40B4-BE49-F238E27FC236}">
                <a16:creationId xmlns:a16="http://schemas.microsoft.com/office/drawing/2014/main" id="{4C432A31-AC2C-42F8-AA98-FE17AEF8BD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829997C1-E4B4-4F6A-A6B6-B0F7679BF5F1}"/>
              </a:ext>
            </a:extLst>
          </p:cNvPr>
          <p:cNvSpPr>
            <a:spLocks noGrp="1"/>
          </p:cNvSpPr>
          <p:nvPr>
            <p:ph type="sldNum" sz="quarter" idx="10"/>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128791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koloms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1" name="Text Placeholder 12">
            <a:extLst>
              <a:ext uri="{FF2B5EF4-FFF2-40B4-BE49-F238E27FC236}">
                <a16:creationId xmlns:a16="http://schemas.microsoft.com/office/drawing/2014/main" id="{BF03EF43-1CE9-43B9-9D99-256AC413D31E}"/>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15" name="Text Placeholder 12">
            <a:extLst>
              <a:ext uri="{FF2B5EF4-FFF2-40B4-BE49-F238E27FC236}">
                <a16:creationId xmlns:a16="http://schemas.microsoft.com/office/drawing/2014/main" id="{79C41B6F-A534-4BD9-9984-FECBB4CC7474}"/>
              </a:ext>
            </a:extLst>
          </p:cNvPr>
          <p:cNvSpPr>
            <a:spLocks noGrp="1"/>
          </p:cNvSpPr>
          <p:nvPr>
            <p:ph type="body" sz="quarter" idx="11" hasCustomPrompt="1"/>
          </p:nvPr>
        </p:nvSpPr>
        <p:spPr>
          <a:xfrm>
            <a:off x="626427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grpSp>
        <p:nvGrpSpPr>
          <p:cNvPr id="27" name="Groep 26">
            <a:extLst>
              <a:ext uri="{FF2B5EF4-FFF2-40B4-BE49-F238E27FC236}">
                <a16:creationId xmlns:a16="http://schemas.microsoft.com/office/drawing/2014/main" id="{11B9781A-04F6-47DE-A461-DE883D73C801}"/>
              </a:ext>
            </a:extLst>
          </p:cNvPr>
          <p:cNvGrpSpPr/>
          <p:nvPr userDrawn="1"/>
        </p:nvGrpSpPr>
        <p:grpSpPr>
          <a:xfrm>
            <a:off x="-2463800" y="0"/>
            <a:ext cx="2329217" cy="2718588"/>
            <a:chOff x="-2463800" y="0"/>
            <a:chExt cx="2329217" cy="2718588"/>
          </a:xfrm>
        </p:grpSpPr>
        <p:sp>
          <p:nvSpPr>
            <p:cNvPr id="28" name="Rectangle 106">
              <a:extLst>
                <a:ext uri="{FF2B5EF4-FFF2-40B4-BE49-F238E27FC236}">
                  <a16:creationId xmlns:a16="http://schemas.microsoft.com/office/drawing/2014/main" id="{60DC901B-1F3B-46B9-B420-4E591AA305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29" name="Group 22">
              <a:extLst>
                <a:ext uri="{FF2B5EF4-FFF2-40B4-BE49-F238E27FC236}">
                  <a16:creationId xmlns:a16="http://schemas.microsoft.com/office/drawing/2014/main" id="{82427DA8-D4BB-4557-9561-11410C947889}"/>
                </a:ext>
              </a:extLst>
            </p:cNvPr>
            <p:cNvGrpSpPr/>
            <p:nvPr userDrawn="1"/>
          </p:nvGrpSpPr>
          <p:grpSpPr>
            <a:xfrm>
              <a:off x="-2318863" y="1050055"/>
              <a:ext cx="2044800" cy="534731"/>
              <a:chOff x="-2108199" y="3333735"/>
              <a:chExt cx="2314576" cy="605280"/>
            </a:xfrm>
          </p:grpSpPr>
          <p:grpSp>
            <p:nvGrpSpPr>
              <p:cNvPr id="30" name="Group 9">
                <a:extLst>
                  <a:ext uri="{FF2B5EF4-FFF2-40B4-BE49-F238E27FC236}">
                    <a16:creationId xmlns:a16="http://schemas.microsoft.com/office/drawing/2014/main" id="{6379DDA6-5E1B-479E-9909-00306D11551B}"/>
                  </a:ext>
                </a:extLst>
              </p:cNvPr>
              <p:cNvGrpSpPr/>
              <p:nvPr userDrawn="1"/>
            </p:nvGrpSpPr>
            <p:grpSpPr>
              <a:xfrm>
                <a:off x="-2108199" y="3333735"/>
                <a:ext cx="2314576" cy="605280"/>
                <a:chOff x="-1062434" y="2679700"/>
                <a:chExt cx="2314576" cy="605280"/>
              </a:xfrm>
            </p:grpSpPr>
            <p:pic>
              <p:nvPicPr>
                <p:cNvPr id="32" name="Picture 5">
                  <a:extLst>
                    <a:ext uri="{FF2B5EF4-FFF2-40B4-BE49-F238E27FC236}">
                      <a16:creationId xmlns:a16="http://schemas.microsoft.com/office/drawing/2014/main" id="{CC985201-CA17-48C4-AB94-F2CF609D591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CAA7EE08-8684-4178-8E75-391EFE130C9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31" name="Graphic 19" descr="Close with solid fill">
                <a:extLst>
                  <a:ext uri="{FF2B5EF4-FFF2-40B4-BE49-F238E27FC236}">
                    <a16:creationId xmlns:a16="http://schemas.microsoft.com/office/drawing/2014/main" id="{AF2582DB-38B0-4321-A92F-1C3A1721DE13}"/>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5" name="Slide Number Placeholder 4">
            <a:extLst>
              <a:ext uri="{FF2B5EF4-FFF2-40B4-BE49-F238E27FC236}">
                <a16:creationId xmlns:a16="http://schemas.microsoft.com/office/drawing/2014/main" id="{2A484065-0AA2-4FEF-9C7E-2E004F682004}"/>
              </a:ext>
            </a:extLst>
          </p:cNvPr>
          <p:cNvSpPr>
            <a:spLocks noGrp="1"/>
          </p:cNvSpPr>
          <p:nvPr>
            <p:ph type="sldNum" sz="quarter" idx="12"/>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069316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oud met blauw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12" name="Text Placeholder 12">
            <a:extLst>
              <a:ext uri="{FF2B5EF4-FFF2-40B4-BE49-F238E27FC236}">
                <a16:creationId xmlns:a16="http://schemas.microsoft.com/office/drawing/2014/main" id="{1576DDBD-8C74-4D66-A41E-01436CB2875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4" name="Rectangle 106">
            <a:extLst>
              <a:ext uri="{FF2B5EF4-FFF2-40B4-BE49-F238E27FC236}">
                <a16:creationId xmlns:a16="http://schemas.microsoft.com/office/drawing/2014/main" id="{9EE315FD-B1F3-4C92-9B4A-3C72737AADFB}"/>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9" name="Groep 28">
            <a:extLst>
              <a:ext uri="{FF2B5EF4-FFF2-40B4-BE49-F238E27FC236}">
                <a16:creationId xmlns:a16="http://schemas.microsoft.com/office/drawing/2014/main" id="{32259F25-5396-430C-91D2-0ECF5150D533}"/>
              </a:ext>
            </a:extLst>
          </p:cNvPr>
          <p:cNvGrpSpPr/>
          <p:nvPr userDrawn="1"/>
        </p:nvGrpSpPr>
        <p:grpSpPr>
          <a:xfrm>
            <a:off x="-2463800" y="0"/>
            <a:ext cx="2329217" cy="2718588"/>
            <a:chOff x="-2463800" y="0"/>
            <a:chExt cx="2329217" cy="2718588"/>
          </a:xfrm>
        </p:grpSpPr>
        <p:sp>
          <p:nvSpPr>
            <p:cNvPr id="30" name="Rectangle 106">
              <a:extLst>
                <a:ext uri="{FF2B5EF4-FFF2-40B4-BE49-F238E27FC236}">
                  <a16:creationId xmlns:a16="http://schemas.microsoft.com/office/drawing/2014/main" id="{28281BEF-1E40-4931-B948-31D87EB5610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31" name="Group 22">
              <a:extLst>
                <a:ext uri="{FF2B5EF4-FFF2-40B4-BE49-F238E27FC236}">
                  <a16:creationId xmlns:a16="http://schemas.microsoft.com/office/drawing/2014/main" id="{75024DCA-1B27-4687-BC61-08A2E09CB0FE}"/>
                </a:ext>
              </a:extLst>
            </p:cNvPr>
            <p:cNvGrpSpPr/>
            <p:nvPr userDrawn="1"/>
          </p:nvGrpSpPr>
          <p:grpSpPr>
            <a:xfrm>
              <a:off x="-2318863" y="1050055"/>
              <a:ext cx="2044800" cy="534731"/>
              <a:chOff x="-2108199" y="3333735"/>
              <a:chExt cx="2314576" cy="605280"/>
            </a:xfrm>
          </p:grpSpPr>
          <p:grpSp>
            <p:nvGrpSpPr>
              <p:cNvPr id="32" name="Group 9">
                <a:extLst>
                  <a:ext uri="{FF2B5EF4-FFF2-40B4-BE49-F238E27FC236}">
                    <a16:creationId xmlns:a16="http://schemas.microsoft.com/office/drawing/2014/main" id="{C7C79A87-8C92-4C89-A3CB-70FAC87BBE3D}"/>
                  </a:ext>
                </a:extLst>
              </p:cNvPr>
              <p:cNvGrpSpPr/>
              <p:nvPr userDrawn="1"/>
            </p:nvGrpSpPr>
            <p:grpSpPr>
              <a:xfrm>
                <a:off x="-2108199" y="3333735"/>
                <a:ext cx="2314576" cy="605280"/>
                <a:chOff x="-1062434" y="2679700"/>
                <a:chExt cx="2314576" cy="605280"/>
              </a:xfrm>
            </p:grpSpPr>
            <p:pic>
              <p:nvPicPr>
                <p:cNvPr id="34" name="Picture 5">
                  <a:extLst>
                    <a:ext uri="{FF2B5EF4-FFF2-40B4-BE49-F238E27FC236}">
                      <a16:creationId xmlns:a16="http://schemas.microsoft.com/office/drawing/2014/main" id="{C1FC5642-72AB-48BA-9D79-E63BF3AF4079}"/>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B5534AF8-5901-4935-95AB-8D0E61FE6FE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33" name="Graphic 19" descr="Close with solid fill">
                <a:extLst>
                  <a:ext uri="{FF2B5EF4-FFF2-40B4-BE49-F238E27FC236}">
                    <a16:creationId xmlns:a16="http://schemas.microsoft.com/office/drawing/2014/main" id="{42893893-B889-414D-BBEF-53DE43539BD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8AC7641A-38B1-4899-903F-F3E44E2A41DE}"/>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072522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oud met groen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18" name="Text Placeholder 12">
            <a:extLst>
              <a:ext uri="{FF2B5EF4-FFF2-40B4-BE49-F238E27FC236}">
                <a16:creationId xmlns:a16="http://schemas.microsoft.com/office/drawing/2014/main" id="{25A166B4-18F6-436E-8167-1C56D0FFDF1B}"/>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5" name="Rectangle 106">
            <a:extLst>
              <a:ext uri="{FF2B5EF4-FFF2-40B4-BE49-F238E27FC236}">
                <a16:creationId xmlns:a16="http://schemas.microsoft.com/office/drawing/2014/main" id="{4F240A4F-2ECD-488D-A71F-589F1B4DC751}"/>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DAFBE1FE-90C7-46AD-8EE8-A420DA026830}"/>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AA205AF7-9F62-4071-8F0E-835D74F6FDD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25" name="Group 22">
              <a:extLst>
                <a:ext uri="{FF2B5EF4-FFF2-40B4-BE49-F238E27FC236}">
                  <a16:creationId xmlns:a16="http://schemas.microsoft.com/office/drawing/2014/main" id="{3458F50F-4A8F-4D9A-AB3D-891EADFD4A7F}"/>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7637B90-82E7-40D1-9E01-B0ED55269C27}"/>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8E159CDA-86C6-494A-810A-6922DB08FC22}"/>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B347F4DE-79AE-425E-9D9F-0B301410D64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27" name="Graphic 19" descr="Close with solid fill">
                <a:extLst>
                  <a:ext uri="{FF2B5EF4-FFF2-40B4-BE49-F238E27FC236}">
                    <a16:creationId xmlns:a16="http://schemas.microsoft.com/office/drawing/2014/main" id="{6AB1E71A-D077-4F75-9C63-6C495D04354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51091E67-127E-4273-8BDF-C6209C5147FA}"/>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54916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uw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5" name="Text Placeholder 12">
            <a:extLst>
              <a:ext uri="{FF2B5EF4-FFF2-40B4-BE49-F238E27FC236}">
                <a16:creationId xmlns:a16="http://schemas.microsoft.com/office/drawing/2014/main" id="{A52874E6-6635-479D-9523-22F094A3E5C5}"/>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6" name="Text Placeholder 12">
            <a:extLst>
              <a:ext uri="{FF2B5EF4-FFF2-40B4-BE49-F238E27FC236}">
                <a16:creationId xmlns:a16="http://schemas.microsoft.com/office/drawing/2014/main" id="{98A39B0A-3AD7-41A8-8CF5-32BCF6B2DC9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7" name="Rectangle 106">
            <a:extLst>
              <a:ext uri="{FF2B5EF4-FFF2-40B4-BE49-F238E27FC236}">
                <a16:creationId xmlns:a16="http://schemas.microsoft.com/office/drawing/2014/main" id="{A1C51CFD-BF38-415B-ABE4-C56751958305}"/>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92AF4C17-C6F1-4F5A-B726-5D5831EA75CC}"/>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036DA269-7C38-4C42-BCDB-5357D38352CF}"/>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25" name="Group 22">
              <a:extLst>
                <a:ext uri="{FF2B5EF4-FFF2-40B4-BE49-F238E27FC236}">
                  <a16:creationId xmlns:a16="http://schemas.microsoft.com/office/drawing/2014/main" id="{929BF5C2-8C3B-47EB-BB57-4BE7DAD9341E}"/>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BF20745-9578-4B06-85B8-7B246CC94CC2}"/>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3FC0C1F8-0478-4A6A-88FB-A531ACE66E70}"/>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2EB62DBB-33E8-402E-89CA-544509A1555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27" name="Graphic 19" descr="Close with solid fill">
                <a:extLst>
                  <a:ext uri="{FF2B5EF4-FFF2-40B4-BE49-F238E27FC236}">
                    <a16:creationId xmlns:a16="http://schemas.microsoft.com/office/drawing/2014/main" id="{EF30FA5C-59D1-45A5-9D0D-FBF19FAB8B0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6DB80AE6-D131-488D-86D5-21F4C600ADB7}"/>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69552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uw/groen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5" name="Text Placeholder 12">
            <a:extLst>
              <a:ext uri="{FF2B5EF4-FFF2-40B4-BE49-F238E27FC236}">
                <a16:creationId xmlns:a16="http://schemas.microsoft.com/office/drawing/2014/main" id="{9C245039-906D-4B6D-8C16-99BBD8667B65}"/>
              </a:ext>
            </a:extLst>
          </p:cNvPr>
          <p:cNvSpPr>
            <a:spLocks noGrp="1"/>
          </p:cNvSpPr>
          <p:nvPr>
            <p:ph type="body" sz="quarter" idx="12" hasCustomPrompt="1"/>
          </p:nvPr>
        </p:nvSpPr>
        <p:spPr>
          <a:xfrm>
            <a:off x="6242050" y="1476375"/>
            <a:ext cx="5330825" cy="3981449"/>
          </a:xfrm>
          <a:blipFill>
            <a:blip r:embed="rId3"/>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a:t>Klik om kop toe te voegen</a:t>
            </a:r>
          </a:p>
          <a:p>
            <a:pPr lvl="1"/>
            <a:r>
              <a:rPr lang="nl-NL" noProof="0"/>
              <a:t>Body tekst</a:t>
            </a:r>
          </a:p>
          <a:p>
            <a:pPr lvl="2"/>
            <a:r>
              <a:rPr lang="nl-NL" noProof="0" err="1"/>
              <a:t>Bullet</a:t>
            </a:r>
            <a:r>
              <a:rPr lang="nl-NL" noProof="0"/>
              <a:t> niveau 1</a:t>
            </a:r>
          </a:p>
          <a:p>
            <a:pPr lvl="3"/>
            <a:r>
              <a:rPr lang="nl-NL" noProof="0" err="1"/>
              <a:t>Bullet</a:t>
            </a:r>
            <a:r>
              <a:rPr lang="nl-NL" noProof="0"/>
              <a:t> niveau 2</a:t>
            </a:r>
          </a:p>
          <a:p>
            <a:pPr lvl="4"/>
            <a:r>
              <a:rPr lang="nl-NL" noProof="0" err="1"/>
              <a:t>Bullet</a:t>
            </a:r>
            <a:r>
              <a:rPr lang="nl-NL" noProof="0"/>
              <a:t> niveau 3</a:t>
            </a:r>
          </a:p>
          <a:p>
            <a:pPr lvl="5"/>
            <a:r>
              <a:rPr lang="nl-NL" noProof="0" err="1"/>
              <a:t>Bullet</a:t>
            </a:r>
            <a:r>
              <a:rPr lang="nl-NL" noProof="0"/>
              <a:t> niveau 4</a:t>
            </a:r>
          </a:p>
          <a:p>
            <a:pPr lvl="6"/>
            <a:r>
              <a:rPr lang="nl-NL" noProof="0" err="1"/>
              <a:t>Bullet</a:t>
            </a:r>
            <a:r>
              <a:rPr lang="nl-NL" noProof="0"/>
              <a:t> niveau 5</a:t>
            </a:r>
          </a:p>
          <a:p>
            <a:pPr lvl="7"/>
            <a:r>
              <a:rPr lang="nl-NL" noProof="0" err="1"/>
              <a:t>Bullet</a:t>
            </a:r>
            <a:r>
              <a:rPr lang="nl-NL" noProof="0"/>
              <a:t> niveau 6</a:t>
            </a:r>
          </a:p>
        </p:txBody>
      </p:sp>
      <p:sp>
        <p:nvSpPr>
          <p:cNvPr id="14" name="Rectangle 106">
            <a:extLst>
              <a:ext uri="{FF2B5EF4-FFF2-40B4-BE49-F238E27FC236}">
                <a16:creationId xmlns:a16="http://schemas.microsoft.com/office/drawing/2014/main" id="{899D78AE-AC52-4454-B4BF-5BA82980E328}"/>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A1EC2772-97F6-4175-8C76-7477D5E724C7}"/>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D4383079-9F0E-429E-BB57-7A986101D33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25" name="Group 22">
              <a:extLst>
                <a:ext uri="{FF2B5EF4-FFF2-40B4-BE49-F238E27FC236}">
                  <a16:creationId xmlns:a16="http://schemas.microsoft.com/office/drawing/2014/main" id="{27E3F61C-087F-4DA5-BB3E-8EEAC9238968}"/>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A9DCFE25-3BAA-4549-94FA-BDD4421CC99D}"/>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1437F93B-7BAE-4D35-8F0A-C97F9FE67D8B}"/>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EB60D608-F82F-45A2-B3A7-D3EE22A998E5}"/>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27" name="Graphic 19" descr="Close with solid fill">
                <a:extLst>
                  <a:ext uri="{FF2B5EF4-FFF2-40B4-BE49-F238E27FC236}">
                    <a16:creationId xmlns:a16="http://schemas.microsoft.com/office/drawing/2014/main" id="{D7B57F96-7DF8-48AC-BA17-1E437C51805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2B339B6A-5A6B-41DB-B7A9-B9400C3E5F80}"/>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2925706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oud met afbeelding klein">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0F8960A-8517-423E-9815-4FF5C91B160F}"/>
              </a:ext>
            </a:extLst>
          </p:cNvPr>
          <p:cNvSpPr>
            <a:spLocks noGrp="1"/>
          </p:cNvSpPr>
          <p:nvPr>
            <p:ph type="pic" sz="quarter" idx="12" hasCustomPrompt="1"/>
          </p:nvPr>
        </p:nvSpPr>
        <p:spPr>
          <a:xfrm>
            <a:off x="6246814" y="1524000"/>
            <a:ext cx="5343910" cy="3982485"/>
          </a:xfrm>
          <a:custGeom>
            <a:avLst/>
            <a:gdLst>
              <a:gd name="connsiteX0" fmla="*/ 0 w 5343910"/>
              <a:gd name="connsiteY0" fmla="*/ 0 h 3982485"/>
              <a:gd name="connsiteX1" fmla="*/ 4936755 w 5343910"/>
              <a:gd name="connsiteY1" fmla="*/ 0 h 3982485"/>
              <a:gd name="connsiteX2" fmla="*/ 5343910 w 5343910"/>
              <a:gd name="connsiteY2" fmla="*/ 407155 h 3982485"/>
              <a:gd name="connsiteX3" fmla="*/ 5343910 w 5343910"/>
              <a:gd name="connsiteY3" fmla="*/ 3982485 h 3982485"/>
              <a:gd name="connsiteX4" fmla="*/ 407155 w 5343910"/>
              <a:gd name="connsiteY4" fmla="*/ 3982485 h 3982485"/>
              <a:gd name="connsiteX5" fmla="*/ 0 w 5343910"/>
              <a:gd name="connsiteY5" fmla="*/ 3575330 h 398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43910" h="3982485">
                <a:moveTo>
                  <a:pt x="0" y="0"/>
                </a:moveTo>
                <a:lnTo>
                  <a:pt x="4936755" y="0"/>
                </a:lnTo>
                <a:cubicBezTo>
                  <a:pt x="5161963" y="0"/>
                  <a:pt x="5343910" y="181947"/>
                  <a:pt x="5343910" y="407155"/>
                </a:cubicBezTo>
                <a:lnTo>
                  <a:pt x="5343910" y="3982485"/>
                </a:lnTo>
                <a:lnTo>
                  <a:pt x="407155" y="3982485"/>
                </a:lnTo>
                <a:cubicBezTo>
                  <a:pt x="181947" y="3982485"/>
                  <a:pt x="0" y="3800538"/>
                  <a:pt x="0" y="357533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653349" y="5647464"/>
            <a:ext cx="4941751"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a:t>Klik om bijschrift toe te voegen</a:t>
            </a:r>
          </a:p>
        </p:txBody>
      </p:sp>
      <p:sp>
        <p:nvSpPr>
          <p:cNvPr id="11" name="Text Placeholder 12">
            <a:extLst>
              <a:ext uri="{FF2B5EF4-FFF2-40B4-BE49-F238E27FC236}">
                <a16:creationId xmlns:a16="http://schemas.microsoft.com/office/drawing/2014/main" id="{A5CB29B6-1391-44E8-A834-AE61F9B636BC}"/>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26" name="Rectangle 106">
            <a:extLst>
              <a:ext uri="{FF2B5EF4-FFF2-40B4-BE49-F238E27FC236}">
                <a16:creationId xmlns:a16="http://schemas.microsoft.com/office/drawing/2014/main" id="{B8899ADC-BA45-4857-803C-B3A928A6A22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29" name="Groep 28">
            <a:extLst>
              <a:ext uri="{FF2B5EF4-FFF2-40B4-BE49-F238E27FC236}">
                <a16:creationId xmlns:a16="http://schemas.microsoft.com/office/drawing/2014/main" id="{36B31425-2440-4CEB-88AA-F5C3BD4F068F}"/>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D52CDAA1-9059-4660-A784-3B10B51CDF3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320AF3D7-C05A-4E95-911E-742F14D4D0E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F1CEF859-550A-42D7-9D9B-8B24175B0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AB4B685-A4B0-42FC-BBFD-C1CB02CD6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80B49682-359C-45F6-A819-EC7A7B583F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49E9B1B0-D157-43AD-874B-8D86AE13FD8F}"/>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58CC4DA-45D0-4746-834E-AE2FAC2AB5B7}"/>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2EB74185-98A0-4EA0-8F95-237A7132B2A8}"/>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560106DA-13E6-410E-BBF0-8C3122BFAE65}"/>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E10BC917-DB44-49EA-9EBD-F02BECC168D6}"/>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32" name="Groep 31">
              <a:extLst>
                <a:ext uri="{FF2B5EF4-FFF2-40B4-BE49-F238E27FC236}">
                  <a16:creationId xmlns:a16="http://schemas.microsoft.com/office/drawing/2014/main" id="{596A6224-D195-42E5-80E0-7D95846A0FC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2CCFFD31-9D78-4006-A7D8-7D73D54F62E0}"/>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92C2201D-B892-4C59-835F-76B1B1CAD7F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33" name="Afbeelding 32">
              <a:extLst>
                <a:ext uri="{FF2B5EF4-FFF2-40B4-BE49-F238E27FC236}">
                  <a16:creationId xmlns:a16="http://schemas.microsoft.com/office/drawing/2014/main" id="{5BDDE0CA-DC17-4ECB-83E6-798FED46D144}"/>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grpSp>
        <p:nvGrpSpPr>
          <p:cNvPr id="58" name="Groep 57">
            <a:extLst>
              <a:ext uri="{FF2B5EF4-FFF2-40B4-BE49-F238E27FC236}">
                <a16:creationId xmlns:a16="http://schemas.microsoft.com/office/drawing/2014/main" id="{13A245B0-715B-45D4-8B3D-077A0B459790}"/>
              </a:ext>
            </a:extLst>
          </p:cNvPr>
          <p:cNvGrpSpPr/>
          <p:nvPr userDrawn="1"/>
        </p:nvGrpSpPr>
        <p:grpSpPr>
          <a:xfrm>
            <a:off x="-2463800" y="0"/>
            <a:ext cx="2329217" cy="2718588"/>
            <a:chOff x="-2463800" y="0"/>
            <a:chExt cx="2329217" cy="2718588"/>
          </a:xfrm>
        </p:grpSpPr>
        <p:sp>
          <p:nvSpPr>
            <p:cNvPr id="59" name="Rectangle 106">
              <a:extLst>
                <a:ext uri="{FF2B5EF4-FFF2-40B4-BE49-F238E27FC236}">
                  <a16:creationId xmlns:a16="http://schemas.microsoft.com/office/drawing/2014/main" id="{55F11C7C-6E24-4BFB-B0F3-597FC0840B4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60" name="Group 22">
              <a:extLst>
                <a:ext uri="{FF2B5EF4-FFF2-40B4-BE49-F238E27FC236}">
                  <a16:creationId xmlns:a16="http://schemas.microsoft.com/office/drawing/2014/main" id="{442922A8-351C-4E15-A12C-2859261985B6}"/>
                </a:ext>
              </a:extLst>
            </p:cNvPr>
            <p:cNvGrpSpPr/>
            <p:nvPr userDrawn="1"/>
          </p:nvGrpSpPr>
          <p:grpSpPr>
            <a:xfrm>
              <a:off x="-2318863" y="1050055"/>
              <a:ext cx="2044800" cy="534731"/>
              <a:chOff x="-2108199" y="3333735"/>
              <a:chExt cx="2314576" cy="605280"/>
            </a:xfrm>
          </p:grpSpPr>
          <p:grpSp>
            <p:nvGrpSpPr>
              <p:cNvPr id="61" name="Group 9">
                <a:extLst>
                  <a:ext uri="{FF2B5EF4-FFF2-40B4-BE49-F238E27FC236}">
                    <a16:creationId xmlns:a16="http://schemas.microsoft.com/office/drawing/2014/main" id="{798350B7-14E7-482F-87E9-09E880493BFC}"/>
                  </a:ext>
                </a:extLst>
              </p:cNvPr>
              <p:cNvGrpSpPr/>
              <p:nvPr userDrawn="1"/>
            </p:nvGrpSpPr>
            <p:grpSpPr>
              <a:xfrm>
                <a:off x="-2108199" y="3333735"/>
                <a:ext cx="2314576" cy="605280"/>
                <a:chOff x="-1062434" y="2679700"/>
                <a:chExt cx="2314576" cy="605280"/>
              </a:xfrm>
            </p:grpSpPr>
            <p:pic>
              <p:nvPicPr>
                <p:cNvPr id="63" name="Picture 5">
                  <a:extLst>
                    <a:ext uri="{FF2B5EF4-FFF2-40B4-BE49-F238E27FC236}">
                      <a16:creationId xmlns:a16="http://schemas.microsoft.com/office/drawing/2014/main" id="{F097A544-9997-4258-8716-93F4EE1B6C63}"/>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64" name="Rectangle 21">
                  <a:extLst>
                    <a:ext uri="{FF2B5EF4-FFF2-40B4-BE49-F238E27FC236}">
                      <a16:creationId xmlns:a16="http://schemas.microsoft.com/office/drawing/2014/main" id="{017159F5-F984-479F-831F-B4CFFEF2131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62" name="Graphic 19" descr="Close with solid fill">
                <a:extLst>
                  <a:ext uri="{FF2B5EF4-FFF2-40B4-BE49-F238E27FC236}">
                    <a16:creationId xmlns:a16="http://schemas.microsoft.com/office/drawing/2014/main" id="{1198A984-F4AB-44D9-80D0-F14639461EF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9D1AEA07-0052-498C-867D-738D44546228}"/>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2535547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houd met afbeelding groo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BE8B08A7-7635-430D-9C22-7D9B8213D1BB}"/>
              </a:ext>
            </a:extLst>
          </p:cNvPr>
          <p:cNvSpPr>
            <a:spLocks noGrp="1"/>
          </p:cNvSpPr>
          <p:nvPr>
            <p:ph type="pic" sz="quarter" idx="12" hasCustomPrompt="1"/>
          </p:nvPr>
        </p:nvSpPr>
        <p:spPr>
          <a:xfrm>
            <a:off x="6242052" y="0"/>
            <a:ext cx="5949948" cy="5504973"/>
          </a:xfrm>
          <a:custGeom>
            <a:avLst/>
            <a:gdLst>
              <a:gd name="connsiteX0" fmla="*/ 0 w 5949948"/>
              <a:gd name="connsiteY0" fmla="*/ 0 h 5504973"/>
              <a:gd name="connsiteX1" fmla="*/ 5949948 w 5949948"/>
              <a:gd name="connsiteY1" fmla="*/ 0 h 5504973"/>
              <a:gd name="connsiteX2" fmla="*/ 5949948 w 5949948"/>
              <a:gd name="connsiteY2" fmla="*/ 5504973 h 5504973"/>
              <a:gd name="connsiteX3" fmla="*/ 610251 w 5949948"/>
              <a:gd name="connsiteY3" fmla="*/ 5504973 h 5504973"/>
              <a:gd name="connsiteX4" fmla="*/ 0 w 5949948"/>
              <a:gd name="connsiteY4" fmla="*/ 4894722 h 5504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49948" h="5504973">
                <a:moveTo>
                  <a:pt x="0" y="0"/>
                </a:moveTo>
                <a:lnTo>
                  <a:pt x="5949948" y="0"/>
                </a:lnTo>
                <a:lnTo>
                  <a:pt x="5949948" y="5504973"/>
                </a:lnTo>
                <a:lnTo>
                  <a:pt x="610251" y="5504973"/>
                </a:lnTo>
                <a:cubicBezTo>
                  <a:pt x="273342" y="5504973"/>
                  <a:pt x="0" y="5231632"/>
                  <a:pt x="0" y="489472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5330825" cy="659242"/>
          </a:xfrm>
        </p:spPr>
        <p:txBody>
          <a:bodyPr>
            <a:noAutofit/>
          </a:bodyPr>
          <a:lstStyle>
            <a:lvl1pPr>
              <a:defRPr/>
            </a:lvl1pPr>
          </a:lstStyle>
          <a:p>
            <a:r>
              <a:rPr lang="nl-NL" noProof="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881813" y="5656891"/>
            <a:ext cx="4713287"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a:t>Klik om bijschrift toe te voegen</a:t>
            </a:r>
          </a:p>
        </p:txBody>
      </p:sp>
      <p:sp>
        <p:nvSpPr>
          <p:cNvPr id="11" name="Text Placeholder 12">
            <a:extLst>
              <a:ext uri="{FF2B5EF4-FFF2-40B4-BE49-F238E27FC236}">
                <a16:creationId xmlns:a16="http://schemas.microsoft.com/office/drawing/2014/main" id="{646F98F3-FA89-44C8-97FA-51E866C043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grpSp>
        <p:nvGrpSpPr>
          <p:cNvPr id="29" name="Groep 28">
            <a:extLst>
              <a:ext uri="{FF2B5EF4-FFF2-40B4-BE49-F238E27FC236}">
                <a16:creationId xmlns:a16="http://schemas.microsoft.com/office/drawing/2014/main" id="{0784C64F-EB2A-4162-B5A6-EFE2CF697FB9}"/>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E2BD2581-61FB-4588-ACC3-18FD442A3B5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06252602-0922-43E8-9126-A395B505E98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3E9D0137-6060-44E1-B536-EE45D44B5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3E4C210-2C62-4CD5-8310-7F8358EB37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511934B8-BD63-4BB8-BDFD-58EF2B5E94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D97A68CE-BD27-4B47-9CBD-3CBF6C64099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E0FAF4A-82EC-45CE-A891-DB54B8B16D05}"/>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671A16EB-CCED-4DBC-B98A-D410A1CE1726}"/>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07D8F517-9DC1-4E2C-80C1-A4257C42FF7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CCCA038C-9264-472F-B526-BC74CCB65B6A}"/>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32" name="Groep 31">
              <a:extLst>
                <a:ext uri="{FF2B5EF4-FFF2-40B4-BE49-F238E27FC236}">
                  <a16:creationId xmlns:a16="http://schemas.microsoft.com/office/drawing/2014/main" id="{7EB39E36-ED86-478B-B0F7-F0727106BF7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7812477D-D97E-4BAB-A71A-8FE0FD30EE02}"/>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8EE94037-39BF-4451-A1D1-DB2960711AB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33" name="Afbeelding 32">
              <a:extLst>
                <a:ext uri="{FF2B5EF4-FFF2-40B4-BE49-F238E27FC236}">
                  <a16:creationId xmlns:a16="http://schemas.microsoft.com/office/drawing/2014/main" id="{BC26731C-8742-4FBC-ACC1-17E71424657E}"/>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58" name="Rectangle 106">
            <a:extLst>
              <a:ext uri="{FF2B5EF4-FFF2-40B4-BE49-F238E27FC236}">
                <a16:creationId xmlns:a16="http://schemas.microsoft.com/office/drawing/2014/main" id="{A06EA6D4-9CFE-4970-988F-62786DE8010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59" name="Groep 58">
            <a:extLst>
              <a:ext uri="{FF2B5EF4-FFF2-40B4-BE49-F238E27FC236}">
                <a16:creationId xmlns:a16="http://schemas.microsoft.com/office/drawing/2014/main" id="{29E30F0B-44E8-4459-936E-E1791F6801FB}"/>
              </a:ext>
            </a:extLst>
          </p:cNvPr>
          <p:cNvGrpSpPr/>
          <p:nvPr userDrawn="1"/>
        </p:nvGrpSpPr>
        <p:grpSpPr>
          <a:xfrm>
            <a:off x="-2463800" y="0"/>
            <a:ext cx="2329217" cy="2718588"/>
            <a:chOff x="-2463800" y="0"/>
            <a:chExt cx="2329217" cy="2718588"/>
          </a:xfrm>
        </p:grpSpPr>
        <p:sp>
          <p:nvSpPr>
            <p:cNvPr id="60" name="Rectangle 106">
              <a:extLst>
                <a:ext uri="{FF2B5EF4-FFF2-40B4-BE49-F238E27FC236}">
                  <a16:creationId xmlns:a16="http://schemas.microsoft.com/office/drawing/2014/main" id="{4E3D30B1-1954-425E-AD5F-52EEA9273E2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61" name="Group 22">
              <a:extLst>
                <a:ext uri="{FF2B5EF4-FFF2-40B4-BE49-F238E27FC236}">
                  <a16:creationId xmlns:a16="http://schemas.microsoft.com/office/drawing/2014/main" id="{695F6F48-69EE-47B5-8D19-5328D49AFE90}"/>
                </a:ext>
              </a:extLst>
            </p:cNvPr>
            <p:cNvGrpSpPr/>
            <p:nvPr userDrawn="1"/>
          </p:nvGrpSpPr>
          <p:grpSpPr>
            <a:xfrm>
              <a:off x="-2318863" y="1050055"/>
              <a:ext cx="2044800" cy="534731"/>
              <a:chOff x="-2108199" y="3333735"/>
              <a:chExt cx="2314576" cy="605280"/>
            </a:xfrm>
          </p:grpSpPr>
          <p:grpSp>
            <p:nvGrpSpPr>
              <p:cNvPr id="70" name="Group 9">
                <a:extLst>
                  <a:ext uri="{FF2B5EF4-FFF2-40B4-BE49-F238E27FC236}">
                    <a16:creationId xmlns:a16="http://schemas.microsoft.com/office/drawing/2014/main" id="{C267ACD7-31CC-4A9C-BCBD-8249ADCCE4C9}"/>
                  </a:ext>
                </a:extLst>
              </p:cNvPr>
              <p:cNvGrpSpPr/>
              <p:nvPr userDrawn="1"/>
            </p:nvGrpSpPr>
            <p:grpSpPr>
              <a:xfrm>
                <a:off x="-2108199" y="3333735"/>
                <a:ext cx="2314576" cy="605280"/>
                <a:chOff x="-1062434" y="2679700"/>
                <a:chExt cx="2314576" cy="605280"/>
              </a:xfrm>
            </p:grpSpPr>
            <p:pic>
              <p:nvPicPr>
                <p:cNvPr id="72" name="Picture 5">
                  <a:extLst>
                    <a:ext uri="{FF2B5EF4-FFF2-40B4-BE49-F238E27FC236}">
                      <a16:creationId xmlns:a16="http://schemas.microsoft.com/office/drawing/2014/main" id="{18F8BEFD-0681-4917-A7BF-04FE22A44ECB}"/>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73" name="Rectangle 21">
                  <a:extLst>
                    <a:ext uri="{FF2B5EF4-FFF2-40B4-BE49-F238E27FC236}">
                      <a16:creationId xmlns:a16="http://schemas.microsoft.com/office/drawing/2014/main" id="{E732D06B-C761-4977-8FB5-83F79A45C53C}"/>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71" name="Graphic 19" descr="Close with solid fill">
                <a:extLst>
                  <a:ext uri="{FF2B5EF4-FFF2-40B4-BE49-F238E27FC236}">
                    <a16:creationId xmlns:a16="http://schemas.microsoft.com/office/drawing/2014/main" id="{42679DDE-A769-42F3-AE99-687989EB114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5" name="Slide Number Placeholder 4">
            <a:extLst>
              <a:ext uri="{FF2B5EF4-FFF2-40B4-BE49-F238E27FC236}">
                <a16:creationId xmlns:a16="http://schemas.microsoft.com/office/drawing/2014/main" id="{4F10E8FA-A150-4B0B-8D46-B1DF1CB43E39}"/>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4123875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paginagroot">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E564127E-D772-4F30-A6F2-266E8FA2E9DD}"/>
              </a:ext>
            </a:extLst>
          </p:cNvPr>
          <p:cNvSpPr>
            <a:spLocks noGrp="1"/>
          </p:cNvSpPr>
          <p:nvPr>
            <p:ph type="pic" sz="quarter" idx="12" hasCustomPrompt="1"/>
          </p:nvPr>
        </p:nvSpPr>
        <p:spPr>
          <a:xfrm>
            <a:off x="603196" y="1"/>
            <a:ext cx="11588804" cy="5397889"/>
          </a:xfrm>
          <a:custGeom>
            <a:avLst/>
            <a:gdLst>
              <a:gd name="connsiteX0" fmla="*/ 0 w 11588804"/>
              <a:gd name="connsiteY0" fmla="*/ 0 h 5397889"/>
              <a:gd name="connsiteX1" fmla="*/ 11588804 w 11588804"/>
              <a:gd name="connsiteY1" fmla="*/ 0 h 5397889"/>
              <a:gd name="connsiteX2" fmla="*/ 11588804 w 11588804"/>
              <a:gd name="connsiteY2" fmla="*/ 5397889 h 5397889"/>
              <a:gd name="connsiteX3" fmla="*/ 609937 w 11588804"/>
              <a:gd name="connsiteY3" fmla="*/ 5397889 h 5397889"/>
              <a:gd name="connsiteX4" fmla="*/ 0 w 11588804"/>
              <a:gd name="connsiteY4" fmla="*/ 4787952 h 5397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88804" h="5397889">
                <a:moveTo>
                  <a:pt x="0" y="0"/>
                </a:moveTo>
                <a:lnTo>
                  <a:pt x="11588804" y="0"/>
                </a:lnTo>
                <a:lnTo>
                  <a:pt x="11588804" y="5397889"/>
                </a:lnTo>
                <a:lnTo>
                  <a:pt x="609937" y="5397889"/>
                </a:lnTo>
                <a:cubicBezTo>
                  <a:pt x="273201" y="5397889"/>
                  <a:pt x="0" y="5124688"/>
                  <a:pt x="0" y="478795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1190625" y="5533251"/>
            <a:ext cx="10404476"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a:t>Klik om bijschrift toe te voegen</a:t>
            </a:r>
          </a:p>
        </p:txBody>
      </p:sp>
      <p:sp>
        <p:nvSpPr>
          <p:cNvPr id="20" name="Rectangle 106">
            <a:extLst>
              <a:ext uri="{FF2B5EF4-FFF2-40B4-BE49-F238E27FC236}">
                <a16:creationId xmlns:a16="http://schemas.microsoft.com/office/drawing/2014/main" id="{98C4478D-0D03-406A-AF2B-FBE68F22363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21" name="Groep 20">
            <a:extLst>
              <a:ext uri="{FF2B5EF4-FFF2-40B4-BE49-F238E27FC236}">
                <a16:creationId xmlns:a16="http://schemas.microsoft.com/office/drawing/2014/main" id="{DD1A860E-45B8-4574-9AD0-10ED16AB2C9B}"/>
              </a:ext>
            </a:extLst>
          </p:cNvPr>
          <p:cNvGrpSpPr/>
          <p:nvPr userDrawn="1"/>
        </p:nvGrpSpPr>
        <p:grpSpPr>
          <a:xfrm>
            <a:off x="12326583" y="1"/>
            <a:ext cx="2329217" cy="5718810"/>
            <a:chOff x="12326583" y="1"/>
            <a:chExt cx="2329217" cy="5718810"/>
          </a:xfrm>
        </p:grpSpPr>
        <p:sp>
          <p:nvSpPr>
            <p:cNvPr id="37" name="Rectangle 106">
              <a:extLst>
                <a:ext uri="{FF2B5EF4-FFF2-40B4-BE49-F238E27FC236}">
                  <a16:creationId xmlns:a16="http://schemas.microsoft.com/office/drawing/2014/main" id="{1A68CBE2-5D0E-44AE-9122-CB4188164E65}"/>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8" name="Groep 37">
              <a:extLst>
                <a:ext uri="{FF2B5EF4-FFF2-40B4-BE49-F238E27FC236}">
                  <a16:creationId xmlns:a16="http://schemas.microsoft.com/office/drawing/2014/main" id="{59A7CE74-9B46-4367-A761-12CDD51D2F13}"/>
                </a:ext>
              </a:extLst>
            </p:cNvPr>
            <p:cNvGrpSpPr>
              <a:grpSpLocks noChangeAspect="1"/>
            </p:cNvGrpSpPr>
            <p:nvPr userDrawn="1"/>
          </p:nvGrpSpPr>
          <p:grpSpPr>
            <a:xfrm>
              <a:off x="12616299" y="4739224"/>
              <a:ext cx="1766851" cy="793244"/>
              <a:chOff x="2766083" y="6357983"/>
              <a:chExt cx="1485890" cy="667104"/>
            </a:xfrm>
          </p:grpSpPr>
          <p:pic>
            <p:nvPicPr>
              <p:cNvPr id="43" name="Picture 15">
                <a:extLst>
                  <a:ext uri="{FF2B5EF4-FFF2-40B4-BE49-F238E27FC236}">
                    <a16:creationId xmlns:a16="http://schemas.microsoft.com/office/drawing/2014/main" id="{81561C30-F868-4E59-9385-B75C90427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4" name="Picture 18">
                <a:extLst>
                  <a:ext uri="{FF2B5EF4-FFF2-40B4-BE49-F238E27FC236}">
                    <a16:creationId xmlns:a16="http://schemas.microsoft.com/office/drawing/2014/main" id="{87758E39-6283-4120-9660-0868AC5B04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5" name="Picture 19">
                <a:extLst>
                  <a:ext uri="{FF2B5EF4-FFF2-40B4-BE49-F238E27FC236}">
                    <a16:creationId xmlns:a16="http://schemas.microsoft.com/office/drawing/2014/main" id="{EF54CCEC-E40F-4744-8F08-7B56D3D578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6" name="Straight Arrow Connector 23">
                <a:extLst>
                  <a:ext uri="{FF2B5EF4-FFF2-40B4-BE49-F238E27FC236}">
                    <a16:creationId xmlns:a16="http://schemas.microsoft.com/office/drawing/2014/main" id="{EDD509BF-EFB9-44E9-A26C-2D6D7823BEA6}"/>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24">
                <a:extLst>
                  <a:ext uri="{FF2B5EF4-FFF2-40B4-BE49-F238E27FC236}">
                    <a16:creationId xmlns:a16="http://schemas.microsoft.com/office/drawing/2014/main" id="{5ED4C97D-6E78-4EAF-BD93-9EE39097F486}"/>
                  </a:ext>
                </a:extLst>
              </p:cNvPr>
              <p:cNvCxnSpPr>
                <a:stCxn id="43" idx="0"/>
                <a:endCxn id="43"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26">
                <a:extLst>
                  <a:ext uri="{FF2B5EF4-FFF2-40B4-BE49-F238E27FC236}">
                    <a16:creationId xmlns:a16="http://schemas.microsoft.com/office/drawing/2014/main" id="{264AF252-7CF6-401B-8878-4BB3C1686BD5}"/>
                  </a:ext>
                </a:extLst>
              </p:cNvPr>
              <p:cNvCxnSpPr>
                <a:stCxn id="43" idx="3"/>
                <a:endCxn id="43"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27">
                <a:extLst>
                  <a:ext uri="{FF2B5EF4-FFF2-40B4-BE49-F238E27FC236}">
                    <a16:creationId xmlns:a16="http://schemas.microsoft.com/office/drawing/2014/main" id="{22DCC81C-E411-44CB-B8BC-5F41ED1F510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Oval 28">
                <a:extLst>
                  <a:ext uri="{FF2B5EF4-FFF2-40B4-BE49-F238E27FC236}">
                    <a16:creationId xmlns:a16="http://schemas.microsoft.com/office/drawing/2014/main" id="{D4E158C6-7EEF-4DDA-AA7D-F1CE8FC46FA8}"/>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39" name="Groep 38">
              <a:extLst>
                <a:ext uri="{FF2B5EF4-FFF2-40B4-BE49-F238E27FC236}">
                  <a16:creationId xmlns:a16="http://schemas.microsoft.com/office/drawing/2014/main" id="{5AD9ED47-9C35-4A97-A41E-34BC9DBC6500}"/>
                </a:ext>
              </a:extLst>
            </p:cNvPr>
            <p:cNvGrpSpPr/>
            <p:nvPr userDrawn="1"/>
          </p:nvGrpSpPr>
          <p:grpSpPr>
            <a:xfrm>
              <a:off x="12610022" y="1108316"/>
              <a:ext cx="425380" cy="577954"/>
              <a:chOff x="-37364" y="4061531"/>
              <a:chExt cx="571037" cy="775855"/>
            </a:xfrm>
          </p:grpSpPr>
          <p:pic>
            <p:nvPicPr>
              <p:cNvPr id="41" name="Afbeelding 40">
                <a:extLst>
                  <a:ext uri="{FF2B5EF4-FFF2-40B4-BE49-F238E27FC236}">
                    <a16:creationId xmlns:a16="http://schemas.microsoft.com/office/drawing/2014/main" id="{BAA1ADD2-62AC-4CD1-96E2-2C0E12AD21FA}"/>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2" name="Rectangle 21">
                <a:extLst>
                  <a:ext uri="{FF2B5EF4-FFF2-40B4-BE49-F238E27FC236}">
                    <a16:creationId xmlns:a16="http://schemas.microsoft.com/office/drawing/2014/main" id="{EE8DE1CF-F98A-4FE4-B179-1BDD301E9015}"/>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40" name="Afbeelding 39">
              <a:extLst>
                <a:ext uri="{FF2B5EF4-FFF2-40B4-BE49-F238E27FC236}">
                  <a16:creationId xmlns:a16="http://schemas.microsoft.com/office/drawing/2014/main" id="{24D28329-76ED-432F-A6B8-4B326CA024C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4" name="Slide Number Placeholder 3">
            <a:extLst>
              <a:ext uri="{FF2B5EF4-FFF2-40B4-BE49-F238E27FC236}">
                <a16:creationId xmlns:a16="http://schemas.microsoft.com/office/drawing/2014/main" id="{A0D78B53-F86F-4949-A248-2228F7AB6F5C}"/>
              </a:ext>
            </a:extLst>
          </p:cNvPr>
          <p:cNvSpPr>
            <a:spLocks noGrp="1"/>
          </p:cNvSpPr>
          <p:nvPr>
            <p:ph type="sldNum" sz="quarter" idx="13"/>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2338422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Hoofdstuk dia met achtergrondafbeelding">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A2303D10-7A22-4D77-961C-6FBC031E10F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Graphic 4">
            <a:extLst>
              <a:ext uri="{FF2B5EF4-FFF2-40B4-BE49-F238E27FC236}">
                <a16:creationId xmlns:a16="http://schemas.microsoft.com/office/drawing/2014/main" id="{D131E5D0-3ED7-4EA0-A958-994E40B1573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id="{F0430514-7007-4E07-B2B0-7886DCCC86FD}"/>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bg1"/>
                </a:solidFill>
              </a:defRPr>
            </a:lvl1pPr>
          </a:lstStyle>
          <a:p>
            <a:r>
              <a:rPr lang="nl-NL"/>
              <a:t>Klik om titel toe te voegen</a:t>
            </a:r>
          </a:p>
        </p:txBody>
      </p:sp>
      <p:sp>
        <p:nvSpPr>
          <p:cNvPr id="8" name="Rectangle 106">
            <a:extLst>
              <a:ext uri="{FF2B5EF4-FFF2-40B4-BE49-F238E27FC236}">
                <a16:creationId xmlns:a16="http://schemas.microsoft.com/office/drawing/2014/main" id="{6DB02F12-213B-4BC3-BF01-64E6DEA8948A}"/>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10" name="Graphic 9">
            <a:extLst>
              <a:ext uri="{FF2B5EF4-FFF2-40B4-BE49-F238E27FC236}">
                <a16:creationId xmlns:a16="http://schemas.microsoft.com/office/drawing/2014/main" id="{ACB71256-6C89-431F-9EAB-D832AF67EF1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9E25CC99-32E6-48EF-B160-205D6223D6B2}"/>
              </a:ext>
            </a:extLst>
          </p:cNvPr>
          <p:cNvSpPr>
            <a:spLocks noGrp="1"/>
          </p:cNvSpPr>
          <p:nvPr>
            <p:ph type="sldNum" sz="quarter" idx="10"/>
          </p:nvPr>
        </p:nvSpPr>
        <p:spPr/>
        <p:txBody>
          <a:bodyPr/>
          <a:lstStyle>
            <a:lvl1pPr>
              <a:defRPr>
                <a:solidFill>
                  <a:schemeClr val="bg1"/>
                </a:solidFill>
              </a:defRPr>
            </a:lvl1pPr>
          </a:lstStyle>
          <a:p>
            <a:fld id="{5A195573-6125-40C3-AA0C-3AC6CFB9F86B}" type="slidenum">
              <a:rPr lang="en-US" smtClean="0"/>
              <a:pPr/>
              <a:t>‹nr.›</a:t>
            </a:fld>
            <a:endParaRPr lang="en-US"/>
          </a:p>
        </p:txBody>
      </p:sp>
    </p:spTree>
    <p:extLst>
      <p:ext uri="{BB962C8B-B14F-4D97-AF65-F5344CB8AC3E}">
        <p14:creationId xmlns:p14="http://schemas.microsoft.com/office/powerpoint/2010/main" val="2864207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Hoofdstuk dia zonder achtergrondafbeelding">
    <p:bg>
      <p:bgPr>
        <a:solidFill>
          <a:srgbClr val="C2E4FF"/>
        </a:solidFill>
        <a:effectLst/>
      </p:bgPr>
    </p:bg>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C6A9B036-C851-464B-A4B4-FD651AEC886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Graphic 8">
            <a:extLst>
              <a:ext uri="{FF2B5EF4-FFF2-40B4-BE49-F238E27FC236}">
                <a16:creationId xmlns:a16="http://schemas.microsoft.com/office/drawing/2014/main" id="{B131DF28-C529-4C87-8162-61740F882FB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tx2"/>
                </a:solidFill>
              </a:defRPr>
            </a:lvl1pPr>
          </a:lstStyle>
          <a:p>
            <a:r>
              <a:rPr lang="nl-NL"/>
              <a:t>Klik om titel toe te voegen</a:t>
            </a:r>
          </a:p>
        </p:txBody>
      </p:sp>
      <p:sp>
        <p:nvSpPr>
          <p:cNvPr id="5" name="Rectangle 106">
            <a:extLst>
              <a:ext uri="{FF2B5EF4-FFF2-40B4-BE49-F238E27FC236}">
                <a16:creationId xmlns:a16="http://schemas.microsoft.com/office/drawing/2014/main" id="{1FBA4FA0-818B-428B-91E4-7AAC8597B54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7" name="Graphic 6">
            <a:extLst>
              <a:ext uri="{FF2B5EF4-FFF2-40B4-BE49-F238E27FC236}">
                <a16:creationId xmlns:a16="http://schemas.microsoft.com/office/drawing/2014/main" id="{0FD8FFBA-5B97-4FC1-A177-F0E7FE4B0B1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6264" y="6053515"/>
            <a:ext cx="1591200" cy="461517"/>
          </a:xfrm>
          <a:prstGeom prst="rect">
            <a:avLst/>
          </a:prstGeom>
        </p:spPr>
      </p:pic>
      <p:sp>
        <p:nvSpPr>
          <p:cNvPr id="3" name="Slide Number Placeholder 2">
            <a:extLst>
              <a:ext uri="{FF2B5EF4-FFF2-40B4-BE49-F238E27FC236}">
                <a16:creationId xmlns:a16="http://schemas.microsoft.com/office/drawing/2014/main" id="{1E5A7128-E378-46DC-A7CA-6B5E436C53B1}"/>
              </a:ext>
            </a:extLst>
          </p:cNvPr>
          <p:cNvSpPr>
            <a:spLocks noGrp="1"/>
          </p:cNvSpPr>
          <p:nvPr>
            <p:ph type="sldNum" sz="quarter" idx="10"/>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210452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met subtitel">
    <p:bg>
      <p:bgPr>
        <a:solidFill>
          <a:schemeClr val="bg1"/>
        </a:solidFill>
        <a:effectLst/>
      </p:bgPr>
    </p:bg>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2B10D285-94EA-4EB1-817D-9B5894023DF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Picture Placeholder 20">
            <a:extLst>
              <a:ext uri="{FF2B5EF4-FFF2-40B4-BE49-F238E27FC236}">
                <a16:creationId xmlns:a16="http://schemas.microsoft.com/office/drawing/2014/main" id="{F053FC1F-0C87-464E-9626-4AA4ADFCB446}"/>
              </a:ext>
            </a:extLst>
          </p:cNvPr>
          <p:cNvSpPr>
            <a:spLocks noGrp="1"/>
          </p:cNvSpPr>
          <p:nvPr>
            <p:ph type="pic" sz="quarter" idx="12" hasCustomPrompt="1"/>
          </p:nvPr>
        </p:nvSpPr>
        <p:spPr>
          <a:xfrm>
            <a:off x="614838" y="0"/>
            <a:ext cx="11577160" cy="4144674"/>
          </a:xfrm>
          <a:custGeom>
            <a:avLst/>
            <a:gdLst>
              <a:gd name="connsiteX0" fmla="*/ 0 w 11577160"/>
              <a:gd name="connsiteY0" fmla="*/ 0 h 4144674"/>
              <a:gd name="connsiteX1" fmla="*/ 11577160 w 11577160"/>
              <a:gd name="connsiteY1" fmla="*/ 0 h 4144674"/>
              <a:gd name="connsiteX2" fmla="*/ 11577160 w 11577160"/>
              <a:gd name="connsiteY2" fmla="*/ 3713070 h 4144674"/>
              <a:gd name="connsiteX3" fmla="*/ 4823817 w 11577160"/>
              <a:gd name="connsiteY3" fmla="*/ 3713070 h 4144674"/>
              <a:gd name="connsiteX4" fmla="*/ 4392212 w 11577160"/>
              <a:gd name="connsiteY4" fmla="*/ 4144674 h 4144674"/>
              <a:gd name="connsiteX5" fmla="*/ 609325 w 11577160"/>
              <a:gd name="connsiteY5" fmla="*/ 4144674 h 4144674"/>
              <a:gd name="connsiteX6" fmla="*/ 0 w 11577160"/>
              <a:gd name="connsiteY6" fmla="*/ 3535350 h 4144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7160" h="4144674">
                <a:moveTo>
                  <a:pt x="0" y="0"/>
                </a:moveTo>
                <a:lnTo>
                  <a:pt x="11577160" y="0"/>
                </a:lnTo>
                <a:lnTo>
                  <a:pt x="11577160" y="3713070"/>
                </a:lnTo>
                <a:lnTo>
                  <a:pt x="4823817" y="3713070"/>
                </a:lnTo>
                <a:cubicBezTo>
                  <a:pt x="4585165" y="3713070"/>
                  <a:pt x="4392212" y="3906022"/>
                  <a:pt x="4392212" y="4144674"/>
                </a:cubicBezTo>
                <a:lnTo>
                  <a:pt x="609325" y="4144674"/>
                </a:lnTo>
                <a:cubicBezTo>
                  <a:pt x="272927" y="4144674"/>
                  <a:pt x="0" y="3871747"/>
                  <a:pt x="0" y="353535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979594"/>
            <a:ext cx="6153150" cy="1123949"/>
          </a:xfrm>
        </p:spPr>
        <p:txBody>
          <a:bodyPr anchor="b" anchorCtr="0">
            <a:noAutofit/>
          </a:bodyPr>
          <a:lstStyle>
            <a:lvl1pPr>
              <a:lnSpc>
                <a:spcPct val="80000"/>
              </a:lnSpc>
              <a:defRPr sz="4000" spc="-60" baseline="0">
                <a:solidFill>
                  <a:schemeClr val="tx2"/>
                </a:solidFill>
              </a:defRPr>
            </a:lvl1pPr>
          </a:lstStyle>
          <a:p>
            <a:r>
              <a:rPr lang="nl-NL" noProof="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6" name="Rectangle 106">
            <a:extLst>
              <a:ext uri="{FF2B5EF4-FFF2-40B4-BE49-F238E27FC236}">
                <a16:creationId xmlns:a16="http://schemas.microsoft.com/office/drawing/2014/main" id="{66D88E85-C8BF-435A-A766-CFB8BA5F3E4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1" name="Text Placeholder 25">
            <a:extLst>
              <a:ext uri="{FF2B5EF4-FFF2-40B4-BE49-F238E27FC236}">
                <a16:creationId xmlns:a16="http://schemas.microsoft.com/office/drawing/2014/main" id="{BBE7FF0D-A11C-478D-82C1-4EAA76F26FEC}"/>
              </a:ext>
            </a:extLst>
          </p:cNvPr>
          <p:cNvSpPr>
            <a:spLocks noGrp="1"/>
          </p:cNvSpPr>
          <p:nvPr>
            <p:ph type="body" sz="quarter" idx="13" hasCustomPrompt="1"/>
          </p:nvPr>
        </p:nvSpPr>
        <p:spPr>
          <a:xfrm>
            <a:off x="5419726" y="5472971"/>
            <a:ext cx="6152400" cy="590400"/>
          </a:xfrm>
        </p:spPr>
        <p:txBody>
          <a:bodyPr/>
          <a:lstStyle>
            <a:lvl1pPr>
              <a:lnSpc>
                <a:spcPct val="80000"/>
              </a:lnSpc>
              <a:defRPr sz="4000" spc="-60" baseline="0">
                <a:solidFill>
                  <a:schemeClr val="bg2"/>
                </a:solidFill>
              </a:defRPr>
            </a:lvl1pPr>
          </a:lstStyle>
          <a:p>
            <a:pPr lvl="0"/>
            <a:r>
              <a:rPr lang="nl-NL" noProof="0"/>
              <a:t>Klik om subtitel toe te voegen</a:t>
            </a:r>
          </a:p>
        </p:txBody>
      </p:sp>
      <p:sp>
        <p:nvSpPr>
          <p:cNvPr id="42" name="Rectangle 106">
            <a:extLst>
              <a:ext uri="{FF2B5EF4-FFF2-40B4-BE49-F238E27FC236}">
                <a16:creationId xmlns:a16="http://schemas.microsoft.com/office/drawing/2014/main" id="{D22C04FF-2BBD-4F2B-B882-F82899D4A1BD}"/>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3" name="Groep 2">
            <a:extLst>
              <a:ext uri="{FF2B5EF4-FFF2-40B4-BE49-F238E27FC236}">
                <a16:creationId xmlns:a16="http://schemas.microsoft.com/office/drawing/2014/main" id="{6F02B3C6-631D-4822-B4DB-C6F757FD8769}"/>
              </a:ext>
            </a:extLst>
          </p:cNvPr>
          <p:cNvGrpSpPr/>
          <p:nvPr userDrawn="1"/>
        </p:nvGrpSpPr>
        <p:grpSpPr>
          <a:xfrm>
            <a:off x="12326583" y="1"/>
            <a:ext cx="2329217" cy="5718810"/>
            <a:chOff x="12326583" y="1"/>
            <a:chExt cx="2329217" cy="5718810"/>
          </a:xfrm>
        </p:grpSpPr>
        <p:sp>
          <p:nvSpPr>
            <p:cNvPr id="38" name="Rectangle 106">
              <a:extLst>
                <a:ext uri="{FF2B5EF4-FFF2-40B4-BE49-F238E27FC236}">
                  <a16:creationId xmlns:a16="http://schemas.microsoft.com/office/drawing/2014/main" id="{A6DFDEE3-7213-4A1B-BD16-73602857A5E0}"/>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9" name="Groep 38">
              <a:extLst>
                <a:ext uri="{FF2B5EF4-FFF2-40B4-BE49-F238E27FC236}">
                  <a16:creationId xmlns:a16="http://schemas.microsoft.com/office/drawing/2014/main" id="{09E4CED3-BB4A-4110-B81E-CE2A557D2D70}"/>
                </a:ext>
              </a:extLst>
            </p:cNvPr>
            <p:cNvGrpSpPr>
              <a:grpSpLocks noChangeAspect="1"/>
            </p:cNvGrpSpPr>
            <p:nvPr userDrawn="1"/>
          </p:nvGrpSpPr>
          <p:grpSpPr>
            <a:xfrm>
              <a:off x="12616299" y="4739224"/>
              <a:ext cx="1766851" cy="793244"/>
              <a:chOff x="2766083" y="6357983"/>
              <a:chExt cx="1485890" cy="667104"/>
            </a:xfrm>
          </p:grpSpPr>
          <p:pic>
            <p:nvPicPr>
              <p:cNvPr id="45" name="Picture 15">
                <a:extLst>
                  <a:ext uri="{FF2B5EF4-FFF2-40B4-BE49-F238E27FC236}">
                    <a16:creationId xmlns:a16="http://schemas.microsoft.com/office/drawing/2014/main" id="{56B0DA35-602A-47A3-A33B-1A42C766DD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6" name="Picture 18">
                <a:extLst>
                  <a:ext uri="{FF2B5EF4-FFF2-40B4-BE49-F238E27FC236}">
                    <a16:creationId xmlns:a16="http://schemas.microsoft.com/office/drawing/2014/main" id="{4B0AA089-9CA7-4986-9B0B-1E2EA8A814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7" name="Picture 19">
                <a:extLst>
                  <a:ext uri="{FF2B5EF4-FFF2-40B4-BE49-F238E27FC236}">
                    <a16:creationId xmlns:a16="http://schemas.microsoft.com/office/drawing/2014/main" id="{161FA9E9-975D-48C8-80CC-B71ED5E6EC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8" name="Straight Arrow Connector 23">
                <a:extLst>
                  <a:ext uri="{FF2B5EF4-FFF2-40B4-BE49-F238E27FC236}">
                    <a16:creationId xmlns:a16="http://schemas.microsoft.com/office/drawing/2014/main" id="{F075B050-4DB9-4B32-BE98-3384B146B6C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24">
                <a:extLst>
                  <a:ext uri="{FF2B5EF4-FFF2-40B4-BE49-F238E27FC236}">
                    <a16:creationId xmlns:a16="http://schemas.microsoft.com/office/drawing/2014/main" id="{D9EDB32F-0592-4CEA-A31B-520DCEBC33A8}"/>
                  </a:ext>
                </a:extLst>
              </p:cNvPr>
              <p:cNvCxnSpPr>
                <a:stCxn id="45" idx="0"/>
                <a:endCxn id="4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26">
                <a:extLst>
                  <a:ext uri="{FF2B5EF4-FFF2-40B4-BE49-F238E27FC236}">
                    <a16:creationId xmlns:a16="http://schemas.microsoft.com/office/drawing/2014/main" id="{2FD2F19B-CE2C-4067-8970-A800CEABDCD1}"/>
                  </a:ext>
                </a:extLst>
              </p:cNvPr>
              <p:cNvCxnSpPr>
                <a:stCxn id="45" idx="3"/>
                <a:endCxn id="4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27">
                <a:extLst>
                  <a:ext uri="{FF2B5EF4-FFF2-40B4-BE49-F238E27FC236}">
                    <a16:creationId xmlns:a16="http://schemas.microsoft.com/office/drawing/2014/main" id="{A21F9A8E-4718-437A-9C9C-614F8D8E6116}"/>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Oval 28">
                <a:extLst>
                  <a:ext uri="{FF2B5EF4-FFF2-40B4-BE49-F238E27FC236}">
                    <a16:creationId xmlns:a16="http://schemas.microsoft.com/office/drawing/2014/main" id="{0EF24A99-15FA-417C-9DA9-29E89F9F4EFB}"/>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40" name="Groep 39">
              <a:extLst>
                <a:ext uri="{FF2B5EF4-FFF2-40B4-BE49-F238E27FC236}">
                  <a16:creationId xmlns:a16="http://schemas.microsoft.com/office/drawing/2014/main" id="{44ACFC89-278E-4429-96AD-D9AF4F35723A}"/>
                </a:ext>
              </a:extLst>
            </p:cNvPr>
            <p:cNvGrpSpPr/>
            <p:nvPr userDrawn="1"/>
          </p:nvGrpSpPr>
          <p:grpSpPr>
            <a:xfrm>
              <a:off x="12610022" y="1108316"/>
              <a:ext cx="425380" cy="577954"/>
              <a:chOff x="-37364" y="4061531"/>
              <a:chExt cx="571037" cy="775855"/>
            </a:xfrm>
          </p:grpSpPr>
          <p:pic>
            <p:nvPicPr>
              <p:cNvPr id="43" name="Afbeelding 42">
                <a:extLst>
                  <a:ext uri="{FF2B5EF4-FFF2-40B4-BE49-F238E27FC236}">
                    <a16:creationId xmlns:a16="http://schemas.microsoft.com/office/drawing/2014/main" id="{76D1C94F-2678-4538-8AE7-A8F1AE44B733}"/>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4" name="Rectangle 21">
                <a:extLst>
                  <a:ext uri="{FF2B5EF4-FFF2-40B4-BE49-F238E27FC236}">
                    <a16:creationId xmlns:a16="http://schemas.microsoft.com/office/drawing/2014/main" id="{C0795D33-419B-4D90-B7D0-F23B0A229481}"/>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41" name="Afbeelding 40">
              <a:extLst>
                <a:ext uri="{FF2B5EF4-FFF2-40B4-BE49-F238E27FC236}">
                  <a16:creationId xmlns:a16="http://schemas.microsoft.com/office/drawing/2014/main" id="{BBCF88BC-C930-469B-B044-AF9EF5C457A2}"/>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28648965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houd me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264275" y="1476375"/>
            <a:ext cx="5330825"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tabel toe te voegen</a:t>
            </a:r>
          </a:p>
        </p:txBody>
      </p:sp>
      <p:sp>
        <p:nvSpPr>
          <p:cNvPr id="11" name="Text Placeholder 12">
            <a:extLst>
              <a:ext uri="{FF2B5EF4-FFF2-40B4-BE49-F238E27FC236}">
                <a16:creationId xmlns:a16="http://schemas.microsoft.com/office/drawing/2014/main" id="{F028C813-AC7A-4357-A8D4-1D61F095489D}"/>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31" name="Rectangle 106">
            <a:extLst>
              <a:ext uri="{FF2B5EF4-FFF2-40B4-BE49-F238E27FC236}">
                <a16:creationId xmlns:a16="http://schemas.microsoft.com/office/drawing/2014/main" id="{730C924B-F91D-43CC-A0C8-A160AAD5E487}"/>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grpSp>
        <p:nvGrpSpPr>
          <p:cNvPr id="13" name="Groep 12">
            <a:extLst>
              <a:ext uri="{FF2B5EF4-FFF2-40B4-BE49-F238E27FC236}">
                <a16:creationId xmlns:a16="http://schemas.microsoft.com/office/drawing/2014/main" id="{0D738BE7-6A7E-46F7-8BF1-965AD4F71B8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E3A6B80D-90EB-4816-8F06-1FF0DE11125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15" name="Group 22">
              <a:extLst>
                <a:ext uri="{FF2B5EF4-FFF2-40B4-BE49-F238E27FC236}">
                  <a16:creationId xmlns:a16="http://schemas.microsoft.com/office/drawing/2014/main" id="{CCB39D30-1E27-408F-80D8-32932B5B9480}"/>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1F50881A-2BBC-44BE-9D27-9754AB68E97E}"/>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C357F009-954B-42E8-9AFE-44B6234E24EC}"/>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B5B3C759-A389-411C-B870-027A6960A40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17" name="Graphic 19" descr="Close with solid fill">
                <a:extLst>
                  <a:ext uri="{FF2B5EF4-FFF2-40B4-BE49-F238E27FC236}">
                    <a16:creationId xmlns:a16="http://schemas.microsoft.com/office/drawing/2014/main" id="{5B652822-ACAD-45A5-ADBF-D119E46F5B24}"/>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DF3716CF-D9F7-4E85-A572-A8A5E9841A07}"/>
              </a:ext>
            </a:extLst>
          </p:cNvPr>
          <p:cNvSpPr>
            <a:spLocks noGrp="1"/>
          </p:cNvSpPr>
          <p:nvPr>
            <p:ph type="sldNum" sz="quarter" idx="13"/>
          </p:nvPr>
        </p:nvSpPr>
        <p:spPr/>
        <p:txBody>
          <a:bodyPr/>
          <a:lstStyle/>
          <a:p>
            <a:fld id="{5A195573-6125-40C3-AA0C-3AC6CFB9F86B}" type="slidenum">
              <a:rPr lang="en-US" smtClean="0"/>
              <a:pPr/>
              <a:t>‹nr.›</a:t>
            </a:fld>
            <a:endParaRPr lang="en-US"/>
          </a:p>
        </p:txBody>
      </p:sp>
      <p:sp>
        <p:nvSpPr>
          <p:cNvPr id="20" name="Rectangle 106">
            <a:extLst>
              <a:ext uri="{FF2B5EF4-FFF2-40B4-BE49-F238E27FC236}">
                <a16:creationId xmlns:a16="http://schemas.microsoft.com/office/drawing/2014/main" id="{8EE16B0B-B9C9-4621-817F-2DEA06F65CB0}"/>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170369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el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19125" y="1476375"/>
            <a:ext cx="10975975"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tabel toe te voegen</a:t>
            </a:r>
          </a:p>
        </p:txBody>
      </p:sp>
      <p:sp>
        <p:nvSpPr>
          <p:cNvPr id="7" name="Rectangle 106">
            <a:extLst>
              <a:ext uri="{FF2B5EF4-FFF2-40B4-BE49-F238E27FC236}">
                <a16:creationId xmlns:a16="http://schemas.microsoft.com/office/drawing/2014/main" id="{A5A0DE91-09F1-4A57-AEC5-58AD14C7204C}"/>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sp>
        <p:nvSpPr>
          <p:cNvPr id="3" name="Slide Number Placeholder 2">
            <a:extLst>
              <a:ext uri="{FF2B5EF4-FFF2-40B4-BE49-F238E27FC236}">
                <a16:creationId xmlns:a16="http://schemas.microsoft.com/office/drawing/2014/main" id="{E1B7A5D4-DEE1-41E7-A578-DE688BC982F1}"/>
              </a:ext>
            </a:extLst>
          </p:cNvPr>
          <p:cNvSpPr>
            <a:spLocks noGrp="1"/>
          </p:cNvSpPr>
          <p:nvPr>
            <p:ph type="sldNum" sz="quarter" idx="13"/>
          </p:nvPr>
        </p:nvSpPr>
        <p:spPr/>
        <p:txBody>
          <a:bodyPr/>
          <a:lstStyle/>
          <a:p>
            <a:fld id="{5A195573-6125-40C3-AA0C-3AC6CFB9F86B}" type="slidenum">
              <a:rPr lang="en-US" smtClean="0"/>
              <a:pPr/>
              <a:t>‹nr.›</a:t>
            </a:fld>
            <a:endParaRPr lang="en-US"/>
          </a:p>
        </p:txBody>
      </p:sp>
      <p:sp>
        <p:nvSpPr>
          <p:cNvPr id="6" name="Rectangle 106">
            <a:extLst>
              <a:ext uri="{FF2B5EF4-FFF2-40B4-BE49-F238E27FC236}">
                <a16:creationId xmlns:a16="http://schemas.microsoft.com/office/drawing/2014/main" id="{3021B20F-17DF-401E-BBA5-726BBD4791C7}"/>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136749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houd met grafiek rech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8" name="Text Placeholder 12">
            <a:extLst>
              <a:ext uri="{FF2B5EF4-FFF2-40B4-BE49-F238E27FC236}">
                <a16:creationId xmlns:a16="http://schemas.microsoft.com/office/drawing/2014/main" id="{CC64508F-FB4D-4117-A07D-F5E6D9501D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11" name="Text Placeholder 3">
            <a:extLst>
              <a:ext uri="{FF2B5EF4-FFF2-40B4-BE49-F238E27FC236}">
                <a16:creationId xmlns:a16="http://schemas.microsoft.com/office/drawing/2014/main" id="{A573C153-27EA-4A91-9162-722BE6E06CAD}"/>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grpSp>
        <p:nvGrpSpPr>
          <p:cNvPr id="13" name="Groep 12">
            <a:extLst>
              <a:ext uri="{FF2B5EF4-FFF2-40B4-BE49-F238E27FC236}">
                <a16:creationId xmlns:a16="http://schemas.microsoft.com/office/drawing/2014/main" id="{39D28042-45AB-4F8C-A0C9-EF684DE5B4DB}"/>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3FB83E7A-138B-4198-9501-4160394F1F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18" name="Group 22">
              <a:extLst>
                <a:ext uri="{FF2B5EF4-FFF2-40B4-BE49-F238E27FC236}">
                  <a16:creationId xmlns:a16="http://schemas.microsoft.com/office/drawing/2014/main" id="{4B9181B1-0FC2-43EA-A5E5-7F2684792BD0}"/>
                </a:ext>
              </a:extLst>
            </p:cNvPr>
            <p:cNvGrpSpPr/>
            <p:nvPr userDrawn="1"/>
          </p:nvGrpSpPr>
          <p:grpSpPr>
            <a:xfrm>
              <a:off x="-2318863" y="1050055"/>
              <a:ext cx="2044800" cy="534731"/>
              <a:chOff x="-2108199" y="3333735"/>
              <a:chExt cx="2314576" cy="605280"/>
            </a:xfrm>
          </p:grpSpPr>
          <p:grpSp>
            <p:nvGrpSpPr>
              <p:cNvPr id="19" name="Group 9">
                <a:extLst>
                  <a:ext uri="{FF2B5EF4-FFF2-40B4-BE49-F238E27FC236}">
                    <a16:creationId xmlns:a16="http://schemas.microsoft.com/office/drawing/2014/main" id="{41B5B16A-7983-4922-B06F-1B9FB8222C3A}"/>
                  </a:ext>
                </a:extLst>
              </p:cNvPr>
              <p:cNvGrpSpPr/>
              <p:nvPr userDrawn="1"/>
            </p:nvGrpSpPr>
            <p:grpSpPr>
              <a:xfrm>
                <a:off x="-2108199" y="3333735"/>
                <a:ext cx="2314576" cy="605280"/>
                <a:chOff x="-1062434" y="2679700"/>
                <a:chExt cx="2314576" cy="605280"/>
              </a:xfrm>
            </p:grpSpPr>
            <p:pic>
              <p:nvPicPr>
                <p:cNvPr id="25" name="Picture 5">
                  <a:extLst>
                    <a:ext uri="{FF2B5EF4-FFF2-40B4-BE49-F238E27FC236}">
                      <a16:creationId xmlns:a16="http://schemas.microsoft.com/office/drawing/2014/main" id="{6F924BE0-7547-4ADB-B5C8-6B1AD42860BB}"/>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6" name="Rectangle 21">
                  <a:extLst>
                    <a:ext uri="{FF2B5EF4-FFF2-40B4-BE49-F238E27FC236}">
                      <a16:creationId xmlns:a16="http://schemas.microsoft.com/office/drawing/2014/main" id="{65EA48B2-4247-424F-AA38-1B9E1BF2236D}"/>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24" name="Graphic 19" descr="Close with solid fill">
                <a:extLst>
                  <a:ext uri="{FF2B5EF4-FFF2-40B4-BE49-F238E27FC236}">
                    <a16:creationId xmlns:a16="http://schemas.microsoft.com/office/drawing/2014/main" id="{9CB9F003-E90D-4944-83B7-1D24E4D23F3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0DDE9399-B94D-49BE-87E3-76B5B785CBDA}"/>
              </a:ext>
            </a:extLst>
          </p:cNvPr>
          <p:cNvSpPr>
            <a:spLocks noGrp="1"/>
          </p:cNvSpPr>
          <p:nvPr>
            <p:ph type="sldNum" sz="quarter" idx="19"/>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6807275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oud met grafiek lin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8" name="Text Placeholder 12">
            <a:extLst>
              <a:ext uri="{FF2B5EF4-FFF2-40B4-BE49-F238E27FC236}">
                <a16:creationId xmlns:a16="http://schemas.microsoft.com/office/drawing/2014/main" id="{4D3B61F8-A508-4E1F-AB2C-57AEA9320D93}"/>
              </a:ext>
            </a:extLst>
          </p:cNvPr>
          <p:cNvSpPr>
            <a:spLocks noGrp="1"/>
          </p:cNvSpPr>
          <p:nvPr>
            <p:ph type="body" sz="quarter" idx="10" hasCustomPrompt="1"/>
          </p:nvPr>
        </p:nvSpPr>
        <p:spPr>
          <a:xfrm>
            <a:off x="626427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sp>
        <p:nvSpPr>
          <p:cNvPr id="11" name="Text Placeholder 3">
            <a:extLst>
              <a:ext uri="{FF2B5EF4-FFF2-40B4-BE49-F238E27FC236}">
                <a16:creationId xmlns:a16="http://schemas.microsoft.com/office/drawing/2014/main" id="{3970DEE3-03AB-4155-86AF-0AFDC23EC764}"/>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grpSp>
        <p:nvGrpSpPr>
          <p:cNvPr id="13" name="Groep 12">
            <a:extLst>
              <a:ext uri="{FF2B5EF4-FFF2-40B4-BE49-F238E27FC236}">
                <a16:creationId xmlns:a16="http://schemas.microsoft.com/office/drawing/2014/main" id="{59203073-DE59-416A-AA44-7F372A9FDBB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F5FFBB0E-E7AA-4195-BFDA-AD4AAE8AF17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15" name="Group 22">
              <a:extLst>
                <a:ext uri="{FF2B5EF4-FFF2-40B4-BE49-F238E27FC236}">
                  <a16:creationId xmlns:a16="http://schemas.microsoft.com/office/drawing/2014/main" id="{D1B56FAE-4A4A-4024-A4A6-138655FC3BEA}"/>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4445C993-2037-441B-9505-E53F3662739F}"/>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883BEEDD-CF51-4837-AC93-782143669D62}"/>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EEB4948F-4504-49F1-AE4F-FDEE036985B4}"/>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17" name="Graphic 19" descr="Close with solid fill">
                <a:extLst>
                  <a:ext uri="{FF2B5EF4-FFF2-40B4-BE49-F238E27FC236}">
                    <a16:creationId xmlns:a16="http://schemas.microsoft.com/office/drawing/2014/main" id="{6AB26215-EC34-49DB-ABEE-8F7B0EEAA60F}"/>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0BFCFFBD-719A-4FAA-A247-AC7B7013957D}"/>
              </a:ext>
            </a:extLst>
          </p:cNvPr>
          <p:cNvSpPr>
            <a:spLocks noGrp="1"/>
          </p:cNvSpPr>
          <p:nvPr>
            <p:ph type="sldNum" sz="quarter" idx="18"/>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4277739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koloms grafiek">
    <p:spTree>
      <p:nvGrpSpPr>
        <p:cNvPr id="1" name=""/>
        <p:cNvGrpSpPr/>
        <p:nvPr/>
      </p:nvGrpSpPr>
      <p:grpSpPr>
        <a:xfrm>
          <a:off x="0" y="0"/>
          <a:ext cx="0" cy="0"/>
          <a:chOff x="0" y="0"/>
          <a:chExt cx="0" cy="0"/>
        </a:xfrm>
      </p:grpSpPr>
      <p:sp>
        <p:nvSpPr>
          <p:cNvPr id="13" name="Chart Placeholder 5">
            <a:extLst>
              <a:ext uri="{FF2B5EF4-FFF2-40B4-BE49-F238E27FC236}">
                <a16:creationId xmlns:a16="http://schemas.microsoft.com/office/drawing/2014/main" id="{399BE0BD-5C57-4F3C-BAE5-6DDEE19D7616}"/>
              </a:ext>
            </a:extLst>
          </p:cNvPr>
          <p:cNvSpPr>
            <a:spLocks noGrp="1"/>
          </p:cNvSpPr>
          <p:nvPr>
            <p:ph type="chart" sz="quarter" idx="16"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12" name="Chart Placeholder 5">
            <a:extLst>
              <a:ext uri="{FF2B5EF4-FFF2-40B4-BE49-F238E27FC236}">
                <a16:creationId xmlns:a16="http://schemas.microsoft.com/office/drawing/2014/main" id="{9B32F7E6-012D-47BA-9B6E-EBE47DCE3AFF}"/>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15" name="Text Placeholder 3">
            <a:extLst>
              <a:ext uri="{FF2B5EF4-FFF2-40B4-BE49-F238E27FC236}">
                <a16:creationId xmlns:a16="http://schemas.microsoft.com/office/drawing/2014/main" id="{1EBEB4EC-9E6D-4DE7-87A4-EF91AF2246DA}"/>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sp>
        <p:nvSpPr>
          <p:cNvPr id="16" name="Text Placeholder 3">
            <a:extLst>
              <a:ext uri="{FF2B5EF4-FFF2-40B4-BE49-F238E27FC236}">
                <a16:creationId xmlns:a16="http://schemas.microsoft.com/office/drawing/2014/main" id="{00E68F04-5757-45F4-8CBD-9E15A314E241}"/>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sp>
        <p:nvSpPr>
          <p:cNvPr id="3" name="Slide Number Placeholder 2">
            <a:extLst>
              <a:ext uri="{FF2B5EF4-FFF2-40B4-BE49-F238E27FC236}">
                <a16:creationId xmlns:a16="http://schemas.microsoft.com/office/drawing/2014/main" id="{D20A1D17-3D5D-46FC-B0D0-C84CC5207354}"/>
              </a:ext>
            </a:extLst>
          </p:cNvPr>
          <p:cNvSpPr>
            <a:spLocks noGrp="1"/>
          </p:cNvSpPr>
          <p:nvPr>
            <p:ph type="sldNum" sz="quarter" idx="19"/>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8740562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fiek met omschrijv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7350500"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8" name="Text Placeholder 3">
            <a:extLst>
              <a:ext uri="{FF2B5EF4-FFF2-40B4-BE49-F238E27FC236}">
                <a16:creationId xmlns:a16="http://schemas.microsoft.com/office/drawing/2014/main" id="{9F16F9E9-67C9-49B5-B2A3-BB6AC1FE5D58}"/>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sp>
        <p:nvSpPr>
          <p:cNvPr id="14" name="Text Placeholder 12">
            <a:extLst>
              <a:ext uri="{FF2B5EF4-FFF2-40B4-BE49-F238E27FC236}">
                <a16:creationId xmlns:a16="http://schemas.microsoft.com/office/drawing/2014/main" id="{FFB0E874-F8D9-42E2-8E52-4692C676BEB5}"/>
              </a:ext>
            </a:extLst>
          </p:cNvPr>
          <p:cNvSpPr>
            <a:spLocks noGrp="1"/>
          </p:cNvSpPr>
          <p:nvPr>
            <p:ph type="body" sz="quarter" idx="18" hasCustomPrompt="1"/>
          </p:nvPr>
        </p:nvSpPr>
        <p:spPr>
          <a:xfrm>
            <a:off x="8139953" y="1476374"/>
            <a:ext cx="3455147"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a:t>Klik om kop toe te voegen</a:t>
            </a:r>
          </a:p>
          <a:p>
            <a:pPr lvl="1"/>
            <a:r>
              <a:rPr lang="nl-NL" noProof="0" err="1"/>
              <a:t>Subkop</a:t>
            </a:r>
            <a:endParaRPr lang="nl-NL" noProof="0"/>
          </a:p>
          <a:p>
            <a:pPr lvl="2"/>
            <a:r>
              <a:rPr lang="nl-NL" noProof="0"/>
              <a:t>Body tekst </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a:p>
            <a:pPr lvl="7"/>
            <a:r>
              <a:rPr lang="nl-NL" noProof="0" err="1"/>
              <a:t>Bullet</a:t>
            </a:r>
            <a:r>
              <a:rPr lang="nl-NL" noProof="0"/>
              <a:t> niveau 5</a:t>
            </a:r>
          </a:p>
          <a:p>
            <a:pPr lvl="8"/>
            <a:r>
              <a:rPr lang="nl-NL" noProof="0" err="1"/>
              <a:t>Bullet</a:t>
            </a:r>
            <a:r>
              <a:rPr lang="nl-NL" noProof="0"/>
              <a:t> niveau 6</a:t>
            </a:r>
          </a:p>
        </p:txBody>
      </p:sp>
      <p:grpSp>
        <p:nvGrpSpPr>
          <p:cNvPr id="13" name="Groep 12">
            <a:extLst>
              <a:ext uri="{FF2B5EF4-FFF2-40B4-BE49-F238E27FC236}">
                <a16:creationId xmlns:a16="http://schemas.microsoft.com/office/drawing/2014/main" id="{5E83B0FA-B23A-496C-B195-75212D27D47C}"/>
              </a:ext>
            </a:extLst>
          </p:cNvPr>
          <p:cNvGrpSpPr/>
          <p:nvPr userDrawn="1"/>
        </p:nvGrpSpPr>
        <p:grpSpPr>
          <a:xfrm>
            <a:off x="-2463800" y="0"/>
            <a:ext cx="2329217" cy="2718588"/>
            <a:chOff x="-2463800" y="0"/>
            <a:chExt cx="2329217" cy="2718588"/>
          </a:xfrm>
        </p:grpSpPr>
        <p:sp>
          <p:nvSpPr>
            <p:cNvPr id="15" name="Rectangle 106">
              <a:extLst>
                <a:ext uri="{FF2B5EF4-FFF2-40B4-BE49-F238E27FC236}">
                  <a16:creationId xmlns:a16="http://schemas.microsoft.com/office/drawing/2014/main" id="{A74CD945-E3B1-44BB-9078-0B33E75FD2D3}"/>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16" name="Group 22">
              <a:extLst>
                <a:ext uri="{FF2B5EF4-FFF2-40B4-BE49-F238E27FC236}">
                  <a16:creationId xmlns:a16="http://schemas.microsoft.com/office/drawing/2014/main" id="{5EBB861B-324D-4050-98CB-5FC1944AA212}"/>
                </a:ext>
              </a:extLst>
            </p:cNvPr>
            <p:cNvGrpSpPr/>
            <p:nvPr userDrawn="1"/>
          </p:nvGrpSpPr>
          <p:grpSpPr>
            <a:xfrm>
              <a:off x="-2318863" y="1050055"/>
              <a:ext cx="2044800" cy="534731"/>
              <a:chOff x="-2108199" y="3333735"/>
              <a:chExt cx="2314576" cy="605280"/>
            </a:xfrm>
          </p:grpSpPr>
          <p:grpSp>
            <p:nvGrpSpPr>
              <p:cNvPr id="17" name="Group 9">
                <a:extLst>
                  <a:ext uri="{FF2B5EF4-FFF2-40B4-BE49-F238E27FC236}">
                    <a16:creationId xmlns:a16="http://schemas.microsoft.com/office/drawing/2014/main" id="{C496B105-25C3-46D5-9ED3-09FABD170D3C}"/>
                  </a:ext>
                </a:extLst>
              </p:cNvPr>
              <p:cNvGrpSpPr/>
              <p:nvPr userDrawn="1"/>
            </p:nvGrpSpPr>
            <p:grpSpPr>
              <a:xfrm>
                <a:off x="-2108199" y="3333735"/>
                <a:ext cx="2314576" cy="605280"/>
                <a:chOff x="-1062434" y="2679700"/>
                <a:chExt cx="2314576" cy="605280"/>
              </a:xfrm>
            </p:grpSpPr>
            <p:pic>
              <p:nvPicPr>
                <p:cNvPr id="19" name="Picture 5">
                  <a:extLst>
                    <a:ext uri="{FF2B5EF4-FFF2-40B4-BE49-F238E27FC236}">
                      <a16:creationId xmlns:a16="http://schemas.microsoft.com/office/drawing/2014/main" id="{4823FC08-9FD5-40F2-BE2D-08A85D82899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0" name="Rectangle 21">
                  <a:extLst>
                    <a:ext uri="{FF2B5EF4-FFF2-40B4-BE49-F238E27FC236}">
                      <a16:creationId xmlns:a16="http://schemas.microsoft.com/office/drawing/2014/main" id="{84EFE7DE-989D-4C7A-8CF0-BE5D23DA2A0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18" name="Graphic 19" descr="Close with solid fill">
                <a:extLst>
                  <a:ext uri="{FF2B5EF4-FFF2-40B4-BE49-F238E27FC236}">
                    <a16:creationId xmlns:a16="http://schemas.microsoft.com/office/drawing/2014/main" id="{39A81122-C4E6-45E7-B5B7-9AE166503FB8}"/>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055F4FBA-9445-444C-A054-7B40458BA830}"/>
              </a:ext>
            </a:extLst>
          </p:cNvPr>
          <p:cNvSpPr>
            <a:spLocks noGrp="1"/>
          </p:cNvSpPr>
          <p:nvPr>
            <p:ph type="sldNum" sz="quarter" idx="19"/>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27939373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fiek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4" y="1476375"/>
            <a:ext cx="10975975" cy="4320000"/>
          </a:xfrm>
        </p:spPr>
        <p:txBody>
          <a:bodyPr tIns="0" anchor="ctr" anchorCtr="1"/>
          <a:lstStyle>
            <a:lvl1pPr algn="l">
              <a:spcBef>
                <a:spcPts val="0"/>
              </a:spcBef>
              <a:defRPr sz="1200">
                <a:solidFill>
                  <a:schemeClr val="tx1"/>
                </a:solidFill>
              </a:defRPr>
            </a:lvl1pPr>
          </a:lstStyle>
          <a:p>
            <a:r>
              <a:rPr lang="nl-NL" noProof="0"/>
              <a:t>Klik op icoon om</a:t>
            </a:r>
            <a:br>
              <a:rPr lang="nl-NL" noProof="0"/>
            </a:br>
            <a:r>
              <a:rPr lang="nl-NL" noProof="0"/>
              <a:t>grafiek toe te voegen</a:t>
            </a:r>
          </a:p>
        </p:txBody>
      </p:sp>
      <p:sp>
        <p:nvSpPr>
          <p:cNvPr id="8" name="Text Placeholder 3">
            <a:extLst>
              <a:ext uri="{FF2B5EF4-FFF2-40B4-BE49-F238E27FC236}">
                <a16:creationId xmlns:a16="http://schemas.microsoft.com/office/drawing/2014/main" id="{C8655664-2E79-4A28-A352-F5976C49E661}"/>
              </a:ext>
            </a:extLst>
          </p:cNvPr>
          <p:cNvSpPr>
            <a:spLocks noGrp="1"/>
          </p:cNvSpPr>
          <p:nvPr>
            <p:ph type="body" sz="quarter" idx="15" hasCustomPrompt="1"/>
          </p:nvPr>
        </p:nvSpPr>
        <p:spPr>
          <a:xfrm>
            <a:off x="10001250" y="5372657"/>
            <a:ext cx="1593849" cy="423718"/>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a:t>Klik om brontekst toe te voegen</a:t>
            </a:r>
          </a:p>
        </p:txBody>
      </p:sp>
      <p:sp>
        <p:nvSpPr>
          <p:cNvPr id="3" name="Slide Number Placeholder 2">
            <a:extLst>
              <a:ext uri="{FF2B5EF4-FFF2-40B4-BE49-F238E27FC236}">
                <a16:creationId xmlns:a16="http://schemas.microsoft.com/office/drawing/2014/main" id="{AFEBCDD1-076B-4614-9C4A-B85E5201A97B}"/>
              </a:ext>
            </a:extLst>
          </p:cNvPr>
          <p:cNvSpPr>
            <a:spLocks noGrp="1"/>
          </p:cNvSpPr>
          <p:nvPr>
            <p:ph type="sldNum" sz="quarter" idx="16"/>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6047615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a:t>Klik om titel toe te voegen</a:t>
            </a:r>
          </a:p>
        </p:txBody>
      </p:sp>
      <p:sp>
        <p:nvSpPr>
          <p:cNvPr id="3" name="Slide Number Placeholder 2">
            <a:extLst>
              <a:ext uri="{FF2B5EF4-FFF2-40B4-BE49-F238E27FC236}">
                <a16:creationId xmlns:a16="http://schemas.microsoft.com/office/drawing/2014/main" id="{CEB75032-741F-4B01-ACC6-003B393EAA7E}"/>
              </a:ext>
            </a:extLst>
          </p:cNvPr>
          <p:cNvSpPr>
            <a:spLocks noGrp="1"/>
          </p:cNvSpPr>
          <p:nvPr>
            <p:ph type="sldNum" sz="quarter" idx="10"/>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4261154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2259" y="1694"/>
          <a:ext cx="2159" cy="1619"/>
        </p:xfrm>
        <a:graphic>
          <a:graphicData uri="http://schemas.openxmlformats.org/presentationml/2006/ole">
            <mc:AlternateContent xmlns:mc="http://schemas.openxmlformats.org/markup-compatibility/2006">
              <mc:Choice xmlns:v="urn:schemas-microsoft-com:vml" Requires="v">
                <p:oleObj name="think-cell Slide" r:id="rId3" imgW="359" imgH="358" progId="TCLayout.ActiveDocument.1">
                  <p:embed/>
                </p:oleObj>
              </mc:Choice>
              <mc:Fallback>
                <p:oleObj name="think-cell Slide" r:id="rId3" imgW="359" imgH="358" progId="TCLayout.ActiveDocument.1">
                  <p:embed/>
                  <p:pic>
                    <p:nvPicPr>
                      <p:cNvPr id="2" name="Object 1" hidden="1"/>
                      <p:cNvPicPr/>
                      <p:nvPr/>
                    </p:nvPicPr>
                    <p:blipFill>
                      <a:blip r:embed="rId4"/>
                      <a:stretch>
                        <a:fillRect/>
                      </a:stretch>
                    </p:blipFill>
                    <p:spPr>
                      <a:xfrm>
                        <a:off x="2259" y="1694"/>
                        <a:ext cx="2159" cy="1619"/>
                      </a:xfrm>
                      <a:prstGeom prst="rect">
                        <a:avLst/>
                      </a:prstGeom>
                    </p:spPr>
                  </p:pic>
                </p:oleObj>
              </mc:Fallback>
            </mc:AlternateContent>
          </a:graphicData>
        </a:graphic>
      </p:graphicFrame>
      <p:sp>
        <p:nvSpPr>
          <p:cNvPr id="5" name="Title Placeholder 2"/>
          <p:cNvSpPr>
            <a:spLocks noGrp="1" noChangeArrowheads="1"/>
          </p:cNvSpPr>
          <p:nvPr>
            <p:ph type="title"/>
          </p:nvPr>
        </p:nvSpPr>
        <p:spPr bwMode="gray">
          <a:xfrm>
            <a:off x="162083" y="438952"/>
            <a:ext cx="11725485" cy="50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nl-NL" noProof="0"/>
          </a:p>
        </p:txBody>
      </p:sp>
    </p:spTree>
    <p:extLst>
      <p:ext uri="{BB962C8B-B14F-4D97-AF65-F5344CB8AC3E}">
        <p14:creationId xmlns:p14="http://schemas.microsoft.com/office/powerpoint/2010/main" val="26418552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9B92A3-0A51-4B2B-9BC0-A9B34D6427F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EFB9E44-B17E-4788-BEAD-69D18ACBD3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9DC5B3-0D29-487A-A4AD-FDEFC4A5D076}"/>
              </a:ext>
            </a:extLst>
          </p:cNvPr>
          <p:cNvSpPr>
            <a:spLocks noGrp="1"/>
          </p:cNvSpPr>
          <p:nvPr>
            <p:ph type="dt" sz="half" idx="10"/>
          </p:nvPr>
        </p:nvSpPr>
        <p:spPr/>
        <p:txBody>
          <a:bodyPr/>
          <a:lstStyle/>
          <a:p>
            <a:fld id="{D17F1FC3-C1FA-475D-8A7F-F5A7CD74B455}" type="datetimeFigureOut">
              <a:rPr lang="nl-NL" smtClean="0"/>
              <a:t>06-10-2023</a:t>
            </a:fld>
            <a:endParaRPr lang="nl-NL"/>
          </a:p>
        </p:txBody>
      </p:sp>
      <p:sp>
        <p:nvSpPr>
          <p:cNvPr id="5" name="Tijdelijke aanduiding voor voettekst 4">
            <a:extLst>
              <a:ext uri="{FF2B5EF4-FFF2-40B4-BE49-F238E27FC236}">
                <a16:creationId xmlns:a16="http://schemas.microsoft.com/office/drawing/2014/main" id="{BE0C9C44-F36C-400D-ADC7-8991EA9C06C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4A353A-A8C1-4C9D-9D5B-BED695791308}"/>
              </a:ext>
            </a:extLst>
          </p:cNvPr>
          <p:cNvSpPr>
            <a:spLocks noGrp="1"/>
          </p:cNvSpPr>
          <p:nvPr>
            <p:ph type="sldNum" sz="quarter" idx="12"/>
          </p:nvPr>
        </p:nvSpPr>
        <p:spPr/>
        <p:txBody>
          <a:bodyPr/>
          <a:lstStyle/>
          <a:p>
            <a:fld id="{B047971D-46AE-4C4A-9139-3F33F4820E39}" type="slidenum">
              <a:rPr lang="nl-NL" smtClean="0"/>
              <a:t>‹nr.›</a:t>
            </a:fld>
            <a:endParaRPr lang="nl-NL"/>
          </a:p>
        </p:txBody>
      </p:sp>
    </p:spTree>
    <p:extLst>
      <p:ext uri="{BB962C8B-B14F-4D97-AF65-F5344CB8AC3E}">
        <p14:creationId xmlns:p14="http://schemas.microsoft.com/office/powerpoint/2010/main" val="340027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zonder subtitel">
    <p:bg>
      <p:bgPr>
        <a:solidFill>
          <a:schemeClr val="bg1"/>
        </a:solidFill>
        <a:effectLst/>
      </p:bgPr>
    </p:bg>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C17904E4-727E-4D23-BD61-D05C2551D914}"/>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674776"/>
            <a:ext cx="6153150" cy="1123949"/>
          </a:xfrm>
        </p:spPr>
        <p:txBody>
          <a:bodyPr anchor="b" anchorCtr="0">
            <a:noAutofit/>
          </a:bodyPr>
          <a:lstStyle>
            <a:lvl1pPr>
              <a:lnSpc>
                <a:spcPct val="80000"/>
              </a:lnSpc>
              <a:defRPr sz="4000" spc="-60" baseline="0"/>
            </a:lvl1pPr>
          </a:lstStyle>
          <a:p>
            <a:r>
              <a:rPr lang="nl-NL" noProof="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a:t>Klik om afdeling en datum toe te voegen</a:t>
            </a:r>
          </a:p>
        </p:txBody>
      </p:sp>
      <p:sp>
        <p:nvSpPr>
          <p:cNvPr id="17" name="Picture Placeholder 16">
            <a:extLst>
              <a:ext uri="{FF2B5EF4-FFF2-40B4-BE49-F238E27FC236}">
                <a16:creationId xmlns:a16="http://schemas.microsoft.com/office/drawing/2014/main" id="{4013582F-7574-4439-B6C2-A497946DF6E2}"/>
              </a:ext>
            </a:extLst>
          </p:cNvPr>
          <p:cNvSpPr>
            <a:spLocks noGrp="1"/>
          </p:cNvSpPr>
          <p:nvPr>
            <p:ph type="pic" sz="quarter" idx="13" hasCustomPrompt="1"/>
          </p:nvPr>
        </p:nvSpPr>
        <p:spPr>
          <a:xfrm>
            <a:off x="614838" y="0"/>
            <a:ext cx="11577162" cy="4815396"/>
          </a:xfrm>
          <a:custGeom>
            <a:avLst/>
            <a:gdLst>
              <a:gd name="connsiteX0" fmla="*/ 0 w 11577162"/>
              <a:gd name="connsiteY0" fmla="*/ 0 h 4815396"/>
              <a:gd name="connsiteX1" fmla="*/ 11577162 w 11577162"/>
              <a:gd name="connsiteY1" fmla="*/ 0 h 4815396"/>
              <a:gd name="connsiteX2" fmla="*/ 11577162 w 11577162"/>
              <a:gd name="connsiteY2" fmla="*/ 287354 h 4815396"/>
              <a:gd name="connsiteX3" fmla="*/ 11577162 w 11577162"/>
              <a:gd name="connsiteY3" fmla="*/ 4096437 h 4815396"/>
              <a:gd name="connsiteX4" fmla="*/ 11577162 w 11577162"/>
              <a:gd name="connsiteY4" fmla="*/ 4383791 h 4815396"/>
              <a:gd name="connsiteX5" fmla="*/ 4823818 w 11577162"/>
              <a:gd name="connsiteY5" fmla="*/ 4383791 h 4815396"/>
              <a:gd name="connsiteX6" fmla="*/ 4392213 w 11577162"/>
              <a:gd name="connsiteY6" fmla="*/ 4815396 h 4815396"/>
              <a:gd name="connsiteX7" fmla="*/ 609324 w 11577162"/>
              <a:gd name="connsiteY7" fmla="*/ 4815396 h 4815396"/>
              <a:gd name="connsiteX8" fmla="*/ 0 w 11577162"/>
              <a:gd name="connsiteY8" fmla="*/ 4206072 h 4815396"/>
              <a:gd name="connsiteX9" fmla="*/ 0 w 11577162"/>
              <a:gd name="connsiteY9" fmla="*/ 3918718 h 4815396"/>
              <a:gd name="connsiteX10" fmla="*/ 0 w 11577162"/>
              <a:gd name="connsiteY10" fmla="*/ 287354 h 481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2" h="4815396">
                <a:moveTo>
                  <a:pt x="0" y="0"/>
                </a:moveTo>
                <a:lnTo>
                  <a:pt x="11577162" y="0"/>
                </a:lnTo>
                <a:lnTo>
                  <a:pt x="11577162" y="287354"/>
                </a:lnTo>
                <a:lnTo>
                  <a:pt x="11577162" y="4096437"/>
                </a:lnTo>
                <a:lnTo>
                  <a:pt x="11577162" y="4383791"/>
                </a:lnTo>
                <a:lnTo>
                  <a:pt x="4823818" y="4383791"/>
                </a:lnTo>
                <a:cubicBezTo>
                  <a:pt x="4585166" y="4383791"/>
                  <a:pt x="4392213" y="4576744"/>
                  <a:pt x="4392213" y="4815396"/>
                </a:cubicBezTo>
                <a:lnTo>
                  <a:pt x="609324" y="4815396"/>
                </a:lnTo>
                <a:cubicBezTo>
                  <a:pt x="272927" y="4815396"/>
                  <a:pt x="0" y="4542470"/>
                  <a:pt x="0" y="4206072"/>
                </a:cubicBezTo>
                <a:lnTo>
                  <a:pt x="0" y="391871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2" name="Rectangle 106">
            <a:extLst>
              <a:ext uri="{FF2B5EF4-FFF2-40B4-BE49-F238E27FC236}">
                <a16:creationId xmlns:a16="http://schemas.microsoft.com/office/drawing/2014/main" id="{E1226467-AB0F-440B-8BD1-5CF9D96055D1}"/>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Rectangle 106">
            <a:extLst>
              <a:ext uri="{FF2B5EF4-FFF2-40B4-BE49-F238E27FC236}">
                <a16:creationId xmlns:a16="http://schemas.microsoft.com/office/drawing/2014/main" id="{33C1FE4E-F479-4942-B4EE-5D5365D93BD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CB5DB861-8B0B-40B1-99FF-85C4858E4B12}"/>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82EE33D4-AA65-41B1-83EC-3D251607DDC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8" name="Groep 27">
              <a:extLst>
                <a:ext uri="{FF2B5EF4-FFF2-40B4-BE49-F238E27FC236}">
                  <a16:creationId xmlns:a16="http://schemas.microsoft.com/office/drawing/2014/main" id="{C0C46775-E42B-43A7-B81A-A74507767902}"/>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25984700-EAE1-44D3-9316-FD98FE07AC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1" name="Picture 18">
                <a:extLst>
                  <a:ext uri="{FF2B5EF4-FFF2-40B4-BE49-F238E27FC236}">
                    <a16:creationId xmlns:a16="http://schemas.microsoft.com/office/drawing/2014/main" id="{669A3E3A-C277-4FFF-B6C2-BB9596820F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2" name="Picture 19">
                <a:extLst>
                  <a:ext uri="{FF2B5EF4-FFF2-40B4-BE49-F238E27FC236}">
                    <a16:creationId xmlns:a16="http://schemas.microsoft.com/office/drawing/2014/main" id="{DA9896DE-5DEB-41CA-B66E-D75203FD4C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3" name="Straight Arrow Connector 23">
                <a:extLst>
                  <a:ext uri="{FF2B5EF4-FFF2-40B4-BE49-F238E27FC236}">
                    <a16:creationId xmlns:a16="http://schemas.microsoft.com/office/drawing/2014/main" id="{0A36B336-429E-4AC7-A54A-1BA88CD6FF11}"/>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24">
                <a:extLst>
                  <a:ext uri="{FF2B5EF4-FFF2-40B4-BE49-F238E27FC236}">
                    <a16:creationId xmlns:a16="http://schemas.microsoft.com/office/drawing/2014/main" id="{8169E45F-AFD0-4641-821C-4D17C579F61B}"/>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26">
                <a:extLst>
                  <a:ext uri="{FF2B5EF4-FFF2-40B4-BE49-F238E27FC236}">
                    <a16:creationId xmlns:a16="http://schemas.microsoft.com/office/drawing/2014/main" id="{7C687A62-0D55-4435-B630-40E05DA905C0}"/>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27">
                <a:extLst>
                  <a:ext uri="{FF2B5EF4-FFF2-40B4-BE49-F238E27FC236}">
                    <a16:creationId xmlns:a16="http://schemas.microsoft.com/office/drawing/2014/main" id="{FAB01E32-74A3-4B31-8901-4E67FAEC8C69}"/>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Oval 28">
                <a:extLst>
                  <a:ext uri="{FF2B5EF4-FFF2-40B4-BE49-F238E27FC236}">
                    <a16:creationId xmlns:a16="http://schemas.microsoft.com/office/drawing/2014/main" id="{2FF34830-8954-4D30-83D4-99C4F4C46681}"/>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29" name="Groep 28">
              <a:extLst>
                <a:ext uri="{FF2B5EF4-FFF2-40B4-BE49-F238E27FC236}">
                  <a16:creationId xmlns:a16="http://schemas.microsoft.com/office/drawing/2014/main" id="{59790C7E-A250-4548-8C93-F6D117591529}"/>
                </a:ext>
              </a:extLst>
            </p:cNvPr>
            <p:cNvGrpSpPr/>
            <p:nvPr userDrawn="1"/>
          </p:nvGrpSpPr>
          <p:grpSpPr>
            <a:xfrm>
              <a:off x="12610022" y="1108316"/>
              <a:ext cx="425380" cy="577954"/>
              <a:chOff x="-37364" y="4061531"/>
              <a:chExt cx="571037" cy="775855"/>
            </a:xfrm>
          </p:grpSpPr>
          <p:pic>
            <p:nvPicPr>
              <p:cNvPr id="31" name="Afbeelding 30">
                <a:extLst>
                  <a:ext uri="{FF2B5EF4-FFF2-40B4-BE49-F238E27FC236}">
                    <a16:creationId xmlns:a16="http://schemas.microsoft.com/office/drawing/2014/main" id="{6959E222-0F9E-420F-B497-C6B18DA7B14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C53C7EA7-4CE8-40A2-8B08-7BF4C44624D3}"/>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30" name="Afbeelding 29">
              <a:extLst>
                <a:ext uri="{FF2B5EF4-FFF2-40B4-BE49-F238E27FC236}">
                  <a16:creationId xmlns:a16="http://schemas.microsoft.com/office/drawing/2014/main" id="{E2ED972A-1323-4811-843D-EE7A1E381B27}"/>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217289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6CF62EA-D1FD-45D2-AE1B-7727EC98D334}" type="datetimeFigureOut">
              <a:rPr lang="nl-NL" smtClean="0"/>
              <a:t>06-10-2023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F962DBA-AA13-4116-BB8B-2DA87CF2BDE0}" type="slidenum">
              <a:rPr lang="nl-NL" smtClean="0"/>
              <a:t>‹nr.›</a:t>
            </a:fld>
            <a:endParaRPr lang="nl-NL"/>
          </a:p>
        </p:txBody>
      </p:sp>
    </p:spTree>
    <p:extLst>
      <p:ext uri="{BB962C8B-B14F-4D97-AF65-F5344CB8AC3E}">
        <p14:creationId xmlns:p14="http://schemas.microsoft.com/office/powerpoint/2010/main" val="17198080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6CF62EA-D1FD-45D2-AE1B-7727EC98D334}" type="datetimeFigureOut">
              <a:rPr lang="nl-NL" smtClean="0"/>
              <a:t>06-10-2023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962DBA-AA13-4116-BB8B-2DA87CF2BDE0}" type="slidenum">
              <a:rPr lang="nl-NL" smtClean="0"/>
              <a:t>‹nr.›</a:t>
            </a:fld>
            <a:endParaRPr lang="nl-NL"/>
          </a:p>
        </p:txBody>
      </p:sp>
    </p:spTree>
    <p:extLst>
      <p:ext uri="{BB962C8B-B14F-4D97-AF65-F5344CB8AC3E}">
        <p14:creationId xmlns:p14="http://schemas.microsoft.com/office/powerpoint/2010/main" val="149481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met subtitel">
    <p:bg>
      <p:bgPr>
        <a:solidFill>
          <a:schemeClr val="bg1"/>
        </a:solidFill>
        <a:effectLst/>
      </p:bgPr>
    </p:bg>
    <p:spTree>
      <p:nvGrpSpPr>
        <p:cNvPr id="1" name=""/>
        <p:cNvGrpSpPr/>
        <p:nvPr/>
      </p:nvGrpSpPr>
      <p:grpSpPr>
        <a:xfrm>
          <a:off x="0" y="0"/>
          <a:ext cx="0" cy="0"/>
          <a:chOff x="0" y="0"/>
          <a:chExt cx="0" cy="0"/>
        </a:xfrm>
      </p:grpSpPr>
      <p:sp>
        <p:nvSpPr>
          <p:cNvPr id="67" name="Rectangle 3">
            <a:extLst>
              <a:ext uri="{FF2B5EF4-FFF2-40B4-BE49-F238E27FC236}">
                <a16:creationId xmlns:a16="http://schemas.microsoft.com/office/drawing/2014/main" id="{F5EF8DCD-9292-462B-A74B-D8652305D139}"/>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Picture Placeholder 13">
            <a:extLst>
              <a:ext uri="{FF2B5EF4-FFF2-40B4-BE49-F238E27FC236}">
                <a16:creationId xmlns:a16="http://schemas.microsoft.com/office/drawing/2014/main" id="{0C409B38-ACCF-4D90-961D-C94121FA2E9A}"/>
              </a:ext>
            </a:extLst>
          </p:cNvPr>
          <p:cNvSpPr>
            <a:spLocks noGrp="1"/>
          </p:cNvSpPr>
          <p:nvPr>
            <p:ph type="pic" sz="quarter" idx="12" hasCustomPrompt="1"/>
          </p:nvPr>
        </p:nvSpPr>
        <p:spPr>
          <a:xfrm>
            <a:off x="614838" y="0"/>
            <a:ext cx="11577160" cy="4704629"/>
          </a:xfrm>
          <a:custGeom>
            <a:avLst/>
            <a:gdLst>
              <a:gd name="connsiteX0" fmla="*/ 0 w 11577160"/>
              <a:gd name="connsiteY0" fmla="*/ 0 h 4704629"/>
              <a:gd name="connsiteX1" fmla="*/ 11577160 w 11577160"/>
              <a:gd name="connsiteY1" fmla="*/ 0 h 4704629"/>
              <a:gd name="connsiteX2" fmla="*/ 11577160 w 11577160"/>
              <a:gd name="connsiteY2" fmla="*/ 559955 h 4704629"/>
              <a:gd name="connsiteX3" fmla="*/ 11577160 w 11577160"/>
              <a:gd name="connsiteY3" fmla="*/ 3713070 h 4704629"/>
              <a:gd name="connsiteX4" fmla="*/ 11577160 w 11577160"/>
              <a:gd name="connsiteY4" fmla="*/ 4273025 h 4704629"/>
              <a:gd name="connsiteX5" fmla="*/ 4823817 w 11577160"/>
              <a:gd name="connsiteY5" fmla="*/ 4273025 h 4704629"/>
              <a:gd name="connsiteX6" fmla="*/ 4392212 w 11577160"/>
              <a:gd name="connsiteY6" fmla="*/ 4704629 h 4704629"/>
              <a:gd name="connsiteX7" fmla="*/ 609325 w 11577160"/>
              <a:gd name="connsiteY7" fmla="*/ 4704629 h 4704629"/>
              <a:gd name="connsiteX8" fmla="*/ 0 w 11577160"/>
              <a:gd name="connsiteY8" fmla="*/ 4095305 h 4704629"/>
              <a:gd name="connsiteX9" fmla="*/ 0 w 11577160"/>
              <a:gd name="connsiteY9" fmla="*/ 3535350 h 4704629"/>
              <a:gd name="connsiteX10" fmla="*/ 0 w 11577160"/>
              <a:gd name="connsiteY10" fmla="*/ 559955 h 470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0" h="4704629">
                <a:moveTo>
                  <a:pt x="0" y="0"/>
                </a:moveTo>
                <a:lnTo>
                  <a:pt x="11577160" y="0"/>
                </a:lnTo>
                <a:lnTo>
                  <a:pt x="11577160" y="559955"/>
                </a:lnTo>
                <a:lnTo>
                  <a:pt x="11577160" y="3713070"/>
                </a:lnTo>
                <a:lnTo>
                  <a:pt x="11577160" y="4273025"/>
                </a:lnTo>
                <a:lnTo>
                  <a:pt x="4823817" y="4273025"/>
                </a:lnTo>
                <a:cubicBezTo>
                  <a:pt x="4585165" y="4273025"/>
                  <a:pt x="4392212" y="4465977"/>
                  <a:pt x="4392212" y="4704629"/>
                </a:cubicBezTo>
                <a:lnTo>
                  <a:pt x="609325" y="4704629"/>
                </a:lnTo>
                <a:cubicBezTo>
                  <a:pt x="272927" y="4704629"/>
                  <a:pt x="0" y="4431702"/>
                  <a:pt x="0" y="4095305"/>
                </a:cubicBezTo>
                <a:lnTo>
                  <a:pt x="0" y="3535350"/>
                </a:lnTo>
                <a:lnTo>
                  <a:pt x="0" y="559955"/>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557165"/>
            <a:ext cx="6153150" cy="553998"/>
          </a:xfrm>
        </p:spPr>
        <p:txBody>
          <a:bodyPr anchor="b" anchorCtr="0">
            <a:noAutofit/>
          </a:bodyPr>
          <a:lstStyle>
            <a:lvl1pPr>
              <a:lnSpc>
                <a:spcPct val="80000"/>
              </a:lnSpc>
              <a:defRPr sz="4000" spc="-60" baseline="0"/>
            </a:lvl1pPr>
          </a:lstStyle>
          <a:p>
            <a:r>
              <a:rPr lang="nl-NL" noProof="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spcAft>
                <a:spcPts val="0"/>
              </a:spcAft>
              <a:defRPr sz="1800"/>
            </a:lvl1pPr>
          </a:lstStyle>
          <a:p>
            <a:pPr lvl="0"/>
            <a:r>
              <a:rPr lang="nl-NL" noProof="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Rectangle 106">
            <a:extLst>
              <a:ext uri="{FF2B5EF4-FFF2-40B4-BE49-F238E27FC236}">
                <a16:creationId xmlns:a16="http://schemas.microsoft.com/office/drawing/2014/main" id="{5F4E91A0-0FF3-4F74-BC79-0E25FFDFE1C8}"/>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Text Placeholder 25">
            <a:extLst>
              <a:ext uri="{FF2B5EF4-FFF2-40B4-BE49-F238E27FC236}">
                <a16:creationId xmlns:a16="http://schemas.microsoft.com/office/drawing/2014/main" id="{35170365-DF7B-4447-9BBE-72F81EAD074D}"/>
              </a:ext>
            </a:extLst>
          </p:cNvPr>
          <p:cNvSpPr>
            <a:spLocks noGrp="1"/>
          </p:cNvSpPr>
          <p:nvPr>
            <p:ph type="body" sz="quarter" idx="13" hasCustomPrompt="1"/>
          </p:nvPr>
        </p:nvSpPr>
        <p:spPr>
          <a:xfrm>
            <a:off x="5419726" y="5465351"/>
            <a:ext cx="6152400" cy="590400"/>
          </a:xfrm>
        </p:spPr>
        <p:txBody>
          <a:bodyPr/>
          <a:lstStyle>
            <a:lvl1pPr>
              <a:spcAft>
                <a:spcPts val="0"/>
              </a:spcAft>
              <a:defRPr sz="4000" spc="-60" baseline="0">
                <a:solidFill>
                  <a:schemeClr val="bg2"/>
                </a:solidFill>
              </a:defRPr>
            </a:lvl1pPr>
          </a:lstStyle>
          <a:p>
            <a:pPr lvl="0"/>
            <a:r>
              <a:rPr lang="nl-NL" noProof="0"/>
              <a:t>Klik om subtitel toe te voegen</a:t>
            </a:r>
          </a:p>
        </p:txBody>
      </p:sp>
      <p:sp>
        <p:nvSpPr>
          <p:cNvPr id="44" name="Rectangle 106">
            <a:extLst>
              <a:ext uri="{FF2B5EF4-FFF2-40B4-BE49-F238E27FC236}">
                <a16:creationId xmlns:a16="http://schemas.microsoft.com/office/drawing/2014/main" id="{14C71E34-1C29-46E8-BE04-DA89BD902DB8}"/>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26" name="Groep 25">
            <a:extLst>
              <a:ext uri="{FF2B5EF4-FFF2-40B4-BE49-F238E27FC236}">
                <a16:creationId xmlns:a16="http://schemas.microsoft.com/office/drawing/2014/main" id="{9AD2E2F5-B151-4ADE-9A71-9093046C0006}"/>
              </a:ext>
            </a:extLst>
          </p:cNvPr>
          <p:cNvGrpSpPr/>
          <p:nvPr userDrawn="1"/>
        </p:nvGrpSpPr>
        <p:grpSpPr>
          <a:xfrm>
            <a:off x="12326583" y="1"/>
            <a:ext cx="2329217" cy="5718810"/>
            <a:chOff x="12326583" y="1"/>
            <a:chExt cx="2329217" cy="5718810"/>
          </a:xfrm>
        </p:grpSpPr>
        <p:sp>
          <p:nvSpPr>
            <p:cNvPr id="28" name="Rectangle 106">
              <a:extLst>
                <a:ext uri="{FF2B5EF4-FFF2-40B4-BE49-F238E27FC236}">
                  <a16:creationId xmlns:a16="http://schemas.microsoft.com/office/drawing/2014/main" id="{3CD94BA0-0267-440D-9403-EB6AC15F3CBB}"/>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9" name="Groep 28">
              <a:extLst>
                <a:ext uri="{FF2B5EF4-FFF2-40B4-BE49-F238E27FC236}">
                  <a16:creationId xmlns:a16="http://schemas.microsoft.com/office/drawing/2014/main" id="{4ADA60EB-391A-4591-A7B2-222A228C900C}"/>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E7BD03A9-F5C9-4856-91FF-0333E4BB8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5" name="Picture 18">
                <a:extLst>
                  <a:ext uri="{FF2B5EF4-FFF2-40B4-BE49-F238E27FC236}">
                    <a16:creationId xmlns:a16="http://schemas.microsoft.com/office/drawing/2014/main" id="{15ABCB50-9BE8-470E-A959-335067E614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6" name="Picture 19">
                <a:extLst>
                  <a:ext uri="{FF2B5EF4-FFF2-40B4-BE49-F238E27FC236}">
                    <a16:creationId xmlns:a16="http://schemas.microsoft.com/office/drawing/2014/main" id="{B364A9D9-9853-4E42-B33F-4AFFE5CAC3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7" name="Straight Arrow Connector 23">
                <a:extLst>
                  <a:ext uri="{FF2B5EF4-FFF2-40B4-BE49-F238E27FC236}">
                    <a16:creationId xmlns:a16="http://schemas.microsoft.com/office/drawing/2014/main" id="{034AF327-7D22-4EA3-B370-2D580F58FA40}"/>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24">
                <a:extLst>
                  <a:ext uri="{FF2B5EF4-FFF2-40B4-BE49-F238E27FC236}">
                    <a16:creationId xmlns:a16="http://schemas.microsoft.com/office/drawing/2014/main" id="{DA1E1BE1-7B02-42FF-BC46-D7A4BAFFD677}"/>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26">
                <a:extLst>
                  <a:ext uri="{FF2B5EF4-FFF2-40B4-BE49-F238E27FC236}">
                    <a16:creationId xmlns:a16="http://schemas.microsoft.com/office/drawing/2014/main" id="{CE0EB8CD-4829-4C62-8977-866BCD7C7F73}"/>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27">
                <a:extLst>
                  <a:ext uri="{FF2B5EF4-FFF2-40B4-BE49-F238E27FC236}">
                    <a16:creationId xmlns:a16="http://schemas.microsoft.com/office/drawing/2014/main" id="{967BDB17-4484-4F67-A2E3-46A55F7A463B}"/>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val 28">
                <a:extLst>
                  <a:ext uri="{FF2B5EF4-FFF2-40B4-BE49-F238E27FC236}">
                    <a16:creationId xmlns:a16="http://schemas.microsoft.com/office/drawing/2014/main" id="{1913D9FD-89D9-494B-AB64-9711ECE2D22F}"/>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30" name="Groep 29">
              <a:extLst>
                <a:ext uri="{FF2B5EF4-FFF2-40B4-BE49-F238E27FC236}">
                  <a16:creationId xmlns:a16="http://schemas.microsoft.com/office/drawing/2014/main" id="{656E2387-6F28-4A32-8156-2DE2B8445320}"/>
                </a:ext>
              </a:extLst>
            </p:cNvPr>
            <p:cNvGrpSpPr/>
            <p:nvPr userDrawn="1"/>
          </p:nvGrpSpPr>
          <p:grpSpPr>
            <a:xfrm>
              <a:off x="12610022" y="1108316"/>
              <a:ext cx="425380" cy="577954"/>
              <a:chOff x="-37364" y="4061531"/>
              <a:chExt cx="571037" cy="775855"/>
            </a:xfrm>
          </p:grpSpPr>
          <p:pic>
            <p:nvPicPr>
              <p:cNvPr id="32" name="Afbeelding 31">
                <a:extLst>
                  <a:ext uri="{FF2B5EF4-FFF2-40B4-BE49-F238E27FC236}">
                    <a16:creationId xmlns:a16="http://schemas.microsoft.com/office/drawing/2014/main" id="{082EE115-37CA-48A1-ACA3-E91EF742B8BF}"/>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71365FEE-2563-4E49-8418-A7F15E0D9F9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31" name="Afbeelding 30">
              <a:extLst>
                <a:ext uri="{FF2B5EF4-FFF2-40B4-BE49-F238E27FC236}">
                  <a16:creationId xmlns:a16="http://schemas.microsoft.com/office/drawing/2014/main" id="{3CFCD0A1-E4BA-473A-81E8-B7002DCB3455}"/>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303037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zonder subtitel">
    <p:bg>
      <p:bgPr>
        <a:solidFill>
          <a:schemeClr val="bg1"/>
        </a:solidFill>
        <a:effectLst/>
      </p:bgPr>
    </p:bg>
    <p:spTree>
      <p:nvGrpSpPr>
        <p:cNvPr id="1" name=""/>
        <p:cNvGrpSpPr/>
        <p:nvPr/>
      </p:nvGrpSpPr>
      <p:grpSpPr>
        <a:xfrm>
          <a:off x="0" y="0"/>
          <a:ext cx="0" cy="0"/>
          <a:chOff x="0" y="0"/>
          <a:chExt cx="0" cy="0"/>
        </a:xfrm>
      </p:grpSpPr>
      <p:sp>
        <p:nvSpPr>
          <p:cNvPr id="61" name="Rectangle 3">
            <a:extLst>
              <a:ext uri="{FF2B5EF4-FFF2-40B4-BE49-F238E27FC236}">
                <a16:creationId xmlns:a16="http://schemas.microsoft.com/office/drawing/2014/main" id="{E5520479-9DAB-498A-956C-B48E2928D85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5244727"/>
            <a:ext cx="6153150" cy="553998"/>
          </a:xfrm>
        </p:spPr>
        <p:txBody>
          <a:bodyPr anchor="b" anchorCtr="0">
            <a:noAutofit/>
          </a:bodyPr>
          <a:lstStyle>
            <a:lvl1pPr>
              <a:lnSpc>
                <a:spcPct val="100000"/>
              </a:lnSpc>
              <a:defRPr sz="4000" spc="-60" baseline="0"/>
            </a:lvl1pPr>
          </a:lstStyle>
          <a:p>
            <a:r>
              <a:rPr lang="nl-NL" noProof="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a:t>Klik om afdeling en datum toe te voegen</a:t>
            </a:r>
          </a:p>
        </p:txBody>
      </p:sp>
      <p:sp>
        <p:nvSpPr>
          <p:cNvPr id="15" name="Picture Placeholder 14">
            <a:extLst>
              <a:ext uri="{FF2B5EF4-FFF2-40B4-BE49-F238E27FC236}">
                <a16:creationId xmlns:a16="http://schemas.microsoft.com/office/drawing/2014/main" id="{1D99B095-1501-4B59-8DD9-77BC4593140D}"/>
              </a:ext>
            </a:extLst>
          </p:cNvPr>
          <p:cNvSpPr>
            <a:spLocks noGrp="1"/>
          </p:cNvSpPr>
          <p:nvPr>
            <p:ph type="pic" sz="quarter" idx="14" hasCustomPrompt="1"/>
          </p:nvPr>
        </p:nvSpPr>
        <p:spPr>
          <a:xfrm>
            <a:off x="614838" y="0"/>
            <a:ext cx="11577162" cy="5394374"/>
          </a:xfrm>
          <a:custGeom>
            <a:avLst/>
            <a:gdLst>
              <a:gd name="connsiteX0" fmla="*/ 0 w 11577162"/>
              <a:gd name="connsiteY0" fmla="*/ 0 h 5394374"/>
              <a:gd name="connsiteX1" fmla="*/ 11577162 w 11577162"/>
              <a:gd name="connsiteY1" fmla="*/ 0 h 5394374"/>
              <a:gd name="connsiteX2" fmla="*/ 11577162 w 11577162"/>
              <a:gd name="connsiteY2" fmla="*/ 287354 h 5394374"/>
              <a:gd name="connsiteX3" fmla="*/ 11577162 w 11577162"/>
              <a:gd name="connsiteY3" fmla="*/ 578978 h 5394374"/>
              <a:gd name="connsiteX4" fmla="*/ 11577162 w 11577162"/>
              <a:gd name="connsiteY4" fmla="*/ 866332 h 5394374"/>
              <a:gd name="connsiteX5" fmla="*/ 11577162 w 11577162"/>
              <a:gd name="connsiteY5" fmla="*/ 4096437 h 5394374"/>
              <a:gd name="connsiteX6" fmla="*/ 11577162 w 11577162"/>
              <a:gd name="connsiteY6" fmla="*/ 4383791 h 5394374"/>
              <a:gd name="connsiteX7" fmla="*/ 11577162 w 11577162"/>
              <a:gd name="connsiteY7" fmla="*/ 4675415 h 5394374"/>
              <a:gd name="connsiteX8" fmla="*/ 11577162 w 11577162"/>
              <a:gd name="connsiteY8" fmla="*/ 4962769 h 5394374"/>
              <a:gd name="connsiteX9" fmla="*/ 4823818 w 11577162"/>
              <a:gd name="connsiteY9" fmla="*/ 4962769 h 5394374"/>
              <a:gd name="connsiteX10" fmla="*/ 4392213 w 11577162"/>
              <a:gd name="connsiteY10" fmla="*/ 5394374 h 5394374"/>
              <a:gd name="connsiteX11" fmla="*/ 609324 w 11577162"/>
              <a:gd name="connsiteY11" fmla="*/ 5394374 h 5394374"/>
              <a:gd name="connsiteX12" fmla="*/ 0 w 11577162"/>
              <a:gd name="connsiteY12" fmla="*/ 4785050 h 5394374"/>
              <a:gd name="connsiteX13" fmla="*/ 0 w 11577162"/>
              <a:gd name="connsiteY13" fmla="*/ 4497696 h 5394374"/>
              <a:gd name="connsiteX14" fmla="*/ 0 w 11577162"/>
              <a:gd name="connsiteY14" fmla="*/ 4206072 h 5394374"/>
              <a:gd name="connsiteX15" fmla="*/ 0 w 11577162"/>
              <a:gd name="connsiteY15" fmla="*/ 3918718 h 5394374"/>
              <a:gd name="connsiteX16" fmla="*/ 0 w 11577162"/>
              <a:gd name="connsiteY16" fmla="*/ 866332 h 5394374"/>
              <a:gd name="connsiteX17" fmla="*/ 0 w 11577162"/>
              <a:gd name="connsiteY17" fmla="*/ 578978 h 5394374"/>
              <a:gd name="connsiteX18" fmla="*/ 0 w 11577162"/>
              <a:gd name="connsiteY18" fmla="*/ 287354 h 539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77162" h="5394374">
                <a:moveTo>
                  <a:pt x="0" y="0"/>
                </a:moveTo>
                <a:lnTo>
                  <a:pt x="11577162" y="0"/>
                </a:lnTo>
                <a:lnTo>
                  <a:pt x="11577162" y="287354"/>
                </a:lnTo>
                <a:lnTo>
                  <a:pt x="11577162" y="578978"/>
                </a:lnTo>
                <a:lnTo>
                  <a:pt x="11577162" y="866332"/>
                </a:lnTo>
                <a:lnTo>
                  <a:pt x="11577162" y="4096437"/>
                </a:lnTo>
                <a:lnTo>
                  <a:pt x="11577162" y="4383791"/>
                </a:lnTo>
                <a:lnTo>
                  <a:pt x="11577162" y="4675415"/>
                </a:lnTo>
                <a:lnTo>
                  <a:pt x="11577162" y="4962769"/>
                </a:lnTo>
                <a:lnTo>
                  <a:pt x="4823818" y="4962769"/>
                </a:lnTo>
                <a:cubicBezTo>
                  <a:pt x="4585166" y="4962769"/>
                  <a:pt x="4392213" y="5155722"/>
                  <a:pt x="4392213" y="5394374"/>
                </a:cubicBezTo>
                <a:lnTo>
                  <a:pt x="609324" y="5394374"/>
                </a:lnTo>
                <a:cubicBezTo>
                  <a:pt x="272927" y="5394374"/>
                  <a:pt x="0" y="5121448"/>
                  <a:pt x="0" y="4785050"/>
                </a:cubicBezTo>
                <a:lnTo>
                  <a:pt x="0" y="4497696"/>
                </a:lnTo>
                <a:lnTo>
                  <a:pt x="0" y="4206072"/>
                </a:lnTo>
                <a:lnTo>
                  <a:pt x="0" y="3918718"/>
                </a:lnTo>
                <a:lnTo>
                  <a:pt x="0" y="866332"/>
                </a:lnTo>
                <a:lnTo>
                  <a:pt x="0" y="57897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a:t>Klik op icoon om </a:t>
            </a:r>
            <a:br>
              <a:rPr lang="nl-NL" noProof="0"/>
            </a:br>
            <a:r>
              <a:rPr lang="nl-NL" noProof="0"/>
              <a:t>afbeelding toe te voegen</a:t>
            </a:r>
          </a:p>
        </p:txBody>
      </p:sp>
      <p:sp>
        <p:nvSpPr>
          <p:cNvPr id="23" name="Rectangle 106">
            <a:extLst>
              <a:ext uri="{FF2B5EF4-FFF2-40B4-BE49-F238E27FC236}">
                <a16:creationId xmlns:a16="http://schemas.microsoft.com/office/drawing/2014/main" id="{CFF65860-E1F0-447E-9D6A-0D2CD930F7CE}"/>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60" name="Rectangle 106">
            <a:extLst>
              <a:ext uri="{FF2B5EF4-FFF2-40B4-BE49-F238E27FC236}">
                <a16:creationId xmlns:a16="http://schemas.microsoft.com/office/drawing/2014/main" id="{277AB3C3-E037-4640-B717-8C67D9D494E7}"/>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89178FDE-BAE0-43E7-AA1A-06482FFE70D0}"/>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79063005-F1F2-4D01-B0B5-A49EF674AE07}"/>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7" name="Groep 26">
              <a:extLst>
                <a:ext uri="{FF2B5EF4-FFF2-40B4-BE49-F238E27FC236}">
                  <a16:creationId xmlns:a16="http://schemas.microsoft.com/office/drawing/2014/main" id="{9DA16140-637C-4113-B03C-56E860934D1E}"/>
                </a:ext>
              </a:extLst>
            </p:cNvPr>
            <p:cNvGrpSpPr>
              <a:grpSpLocks noChangeAspect="1"/>
            </p:cNvGrpSpPr>
            <p:nvPr userDrawn="1"/>
          </p:nvGrpSpPr>
          <p:grpSpPr>
            <a:xfrm>
              <a:off x="12616299" y="4739224"/>
              <a:ext cx="1766851" cy="793244"/>
              <a:chOff x="2766083" y="6357983"/>
              <a:chExt cx="1485890" cy="667104"/>
            </a:xfrm>
          </p:grpSpPr>
          <p:pic>
            <p:nvPicPr>
              <p:cNvPr id="32" name="Picture 15">
                <a:extLst>
                  <a:ext uri="{FF2B5EF4-FFF2-40B4-BE49-F238E27FC236}">
                    <a16:creationId xmlns:a16="http://schemas.microsoft.com/office/drawing/2014/main" id="{36FCE058-5E9B-4FD6-ACC6-37514A9F03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3" name="Picture 18">
                <a:extLst>
                  <a:ext uri="{FF2B5EF4-FFF2-40B4-BE49-F238E27FC236}">
                    <a16:creationId xmlns:a16="http://schemas.microsoft.com/office/drawing/2014/main" id="{CCC80EA5-C81F-4D8A-B10E-2B60F9DCA4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4" name="Picture 19">
                <a:extLst>
                  <a:ext uri="{FF2B5EF4-FFF2-40B4-BE49-F238E27FC236}">
                    <a16:creationId xmlns:a16="http://schemas.microsoft.com/office/drawing/2014/main" id="{2AD5621E-6CAC-42BF-A25D-A5987E6E3B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5" name="Straight Arrow Connector 23">
                <a:extLst>
                  <a:ext uri="{FF2B5EF4-FFF2-40B4-BE49-F238E27FC236}">
                    <a16:creationId xmlns:a16="http://schemas.microsoft.com/office/drawing/2014/main" id="{9058038B-1BC4-49E6-ABDC-8AB5443379A4}"/>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24">
                <a:extLst>
                  <a:ext uri="{FF2B5EF4-FFF2-40B4-BE49-F238E27FC236}">
                    <a16:creationId xmlns:a16="http://schemas.microsoft.com/office/drawing/2014/main" id="{E8165268-5D35-469D-8597-6D7F95736D85}"/>
                  </a:ext>
                </a:extLst>
              </p:cNvPr>
              <p:cNvCxnSpPr>
                <a:stCxn id="32" idx="0"/>
                <a:endCxn id="32"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26">
                <a:extLst>
                  <a:ext uri="{FF2B5EF4-FFF2-40B4-BE49-F238E27FC236}">
                    <a16:creationId xmlns:a16="http://schemas.microsoft.com/office/drawing/2014/main" id="{21453590-87D7-4817-B0AF-397D57FE1D36}"/>
                  </a:ext>
                </a:extLst>
              </p:cNvPr>
              <p:cNvCxnSpPr>
                <a:stCxn id="32" idx="3"/>
                <a:endCxn id="32"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27">
                <a:extLst>
                  <a:ext uri="{FF2B5EF4-FFF2-40B4-BE49-F238E27FC236}">
                    <a16:creationId xmlns:a16="http://schemas.microsoft.com/office/drawing/2014/main" id="{711094D4-2046-48AD-9187-123542806E94}"/>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Oval 28">
                <a:extLst>
                  <a:ext uri="{FF2B5EF4-FFF2-40B4-BE49-F238E27FC236}">
                    <a16:creationId xmlns:a16="http://schemas.microsoft.com/office/drawing/2014/main" id="{31143F47-FD36-49F8-9826-41682785F043}"/>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grpSp>
          <p:nvGrpSpPr>
            <p:cNvPr id="28" name="Groep 27">
              <a:extLst>
                <a:ext uri="{FF2B5EF4-FFF2-40B4-BE49-F238E27FC236}">
                  <a16:creationId xmlns:a16="http://schemas.microsoft.com/office/drawing/2014/main" id="{CC553825-F1A0-4F3F-BF73-52CEAF84DB83}"/>
                </a:ext>
              </a:extLst>
            </p:cNvPr>
            <p:cNvGrpSpPr/>
            <p:nvPr userDrawn="1"/>
          </p:nvGrpSpPr>
          <p:grpSpPr>
            <a:xfrm>
              <a:off x="12610022" y="1108316"/>
              <a:ext cx="425380" cy="577954"/>
              <a:chOff x="-37364" y="4061531"/>
              <a:chExt cx="571037" cy="775855"/>
            </a:xfrm>
          </p:grpSpPr>
          <p:pic>
            <p:nvPicPr>
              <p:cNvPr id="30" name="Afbeelding 29">
                <a:extLst>
                  <a:ext uri="{FF2B5EF4-FFF2-40B4-BE49-F238E27FC236}">
                    <a16:creationId xmlns:a16="http://schemas.microsoft.com/office/drawing/2014/main" id="{45C84A41-9738-4507-8304-0BA722E1CC2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1" name="Rectangle 21">
                <a:extLst>
                  <a:ext uri="{FF2B5EF4-FFF2-40B4-BE49-F238E27FC236}">
                    <a16:creationId xmlns:a16="http://schemas.microsoft.com/office/drawing/2014/main" id="{F88C8D67-DCA7-4464-9858-FCF662DD034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pic>
          <p:nvPicPr>
            <p:cNvPr id="29" name="Afbeelding 28">
              <a:extLst>
                <a:ext uri="{FF2B5EF4-FFF2-40B4-BE49-F238E27FC236}">
                  <a16:creationId xmlns:a16="http://schemas.microsoft.com/office/drawing/2014/main" id="{ABBF3883-BF5F-4F6D-AAFC-4C8A3EEE973B}"/>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47059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1">
    <p:bg>
      <p:bgPr>
        <a:solidFill>
          <a:schemeClr val="bg1"/>
        </a:solid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194918"/>
            <a:ext cx="6152400" cy="1123949"/>
          </a:xfrm>
        </p:spPr>
        <p:txBody>
          <a:bodyPr anchor="b" anchorCtr="0">
            <a:noAutofit/>
          </a:bodyPr>
          <a:lstStyle>
            <a:lvl1pPr>
              <a:lnSpc>
                <a:spcPct val="80000"/>
              </a:lnSpc>
              <a:defRPr sz="4000" spc="-60" baseline="0"/>
            </a:lvl1pPr>
          </a:lstStyle>
          <a:p>
            <a:r>
              <a:rPr lang="nl-NL" noProof="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5419726" y="4768849"/>
            <a:ext cx="6152400" cy="590400"/>
          </a:xfrm>
        </p:spPr>
        <p:txBody>
          <a:bodyPr/>
          <a:lstStyle>
            <a:lvl1pPr>
              <a:defRPr sz="4000" spc="-60" baseline="0">
                <a:solidFill>
                  <a:schemeClr val="bg2"/>
                </a:solidFill>
              </a:defRPr>
            </a:lvl1pPr>
          </a:lstStyle>
          <a:p>
            <a:pPr lvl="0"/>
            <a:r>
              <a:rPr lang="nl-NL" noProof="0"/>
              <a:t>Klik om subtitel toe te voegen</a:t>
            </a:r>
          </a:p>
        </p:txBody>
      </p:sp>
    </p:spTree>
    <p:extLst>
      <p:ext uri="{BB962C8B-B14F-4D97-AF65-F5344CB8AC3E}">
        <p14:creationId xmlns:p14="http://schemas.microsoft.com/office/powerpoint/2010/main" val="67941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2">
    <p:bg>
      <p:bgPr>
        <a:solidFill>
          <a:schemeClr val="bg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695" t="13983" r="696"/>
          <a:stretch/>
        </p:blipFill>
        <p:spPr>
          <a:xfrm>
            <a:off x="1" y="-1"/>
            <a:ext cx="12192000" cy="5899015"/>
          </a:xfrm>
          <a:prstGeom prst="rect">
            <a:avLst/>
          </a:prstGeom>
        </p:spPr>
      </p:pic>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422760" y="2286197"/>
            <a:ext cx="8333981" cy="1123949"/>
          </a:xfrm>
        </p:spPr>
        <p:txBody>
          <a:bodyPr anchor="b" anchorCtr="0">
            <a:noAutofit/>
          </a:bodyPr>
          <a:lstStyle>
            <a:lvl1pPr>
              <a:lnSpc>
                <a:spcPct val="80000"/>
              </a:lnSpc>
              <a:defRPr sz="4800" spc="-60" baseline="0"/>
            </a:lvl1pPr>
          </a:lstStyle>
          <a:p>
            <a:r>
              <a:rPr lang="nl-NL" noProof="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1422760" y="4624705"/>
            <a:ext cx="8333980" cy="232858"/>
          </a:xfrm>
        </p:spPr>
        <p:txBody>
          <a:bodyPr>
            <a:noAutofit/>
          </a:bodyPr>
          <a:lstStyle>
            <a:lvl1pPr>
              <a:lnSpc>
                <a:spcPct val="80000"/>
              </a:lnSpc>
              <a:spcAft>
                <a:spcPts val="0"/>
              </a:spcAft>
              <a:defRPr sz="2300"/>
            </a:lvl1pPr>
          </a:lstStyle>
          <a:p>
            <a:pPr lvl="0"/>
            <a:r>
              <a:rPr lang="nl-NL" noProof="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1422761" y="3784712"/>
            <a:ext cx="8333980" cy="590400"/>
          </a:xfrm>
        </p:spPr>
        <p:txBody>
          <a:bodyPr/>
          <a:lstStyle>
            <a:lvl1pPr>
              <a:defRPr sz="4800" spc="-60" baseline="0">
                <a:solidFill>
                  <a:schemeClr val="bg2"/>
                </a:solidFill>
              </a:defRPr>
            </a:lvl1pPr>
          </a:lstStyle>
          <a:p>
            <a:pPr lvl="0"/>
            <a:r>
              <a:rPr lang="nl-NL" noProof="0"/>
              <a:t>Klik om subtitel toe te voegen</a:t>
            </a:r>
          </a:p>
        </p:txBody>
      </p:sp>
    </p:spTree>
    <p:extLst>
      <p:ext uri="{BB962C8B-B14F-4D97-AF65-F5344CB8AC3E}">
        <p14:creationId xmlns:p14="http://schemas.microsoft.com/office/powerpoint/2010/main" val="289727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a:t>Klik om titel toe te voegen</a:t>
            </a:r>
          </a:p>
        </p:txBody>
      </p:sp>
      <p:grpSp>
        <p:nvGrpSpPr>
          <p:cNvPr id="3" name="Groep 2">
            <a:extLst>
              <a:ext uri="{FF2B5EF4-FFF2-40B4-BE49-F238E27FC236}">
                <a16:creationId xmlns:a16="http://schemas.microsoft.com/office/drawing/2014/main" id="{2CF7D35E-BD38-4E1D-A1A4-DCE809B613B2}"/>
              </a:ext>
            </a:extLst>
          </p:cNvPr>
          <p:cNvGrpSpPr/>
          <p:nvPr userDrawn="1"/>
        </p:nvGrpSpPr>
        <p:grpSpPr>
          <a:xfrm>
            <a:off x="-2463800" y="0"/>
            <a:ext cx="2329217" cy="2718588"/>
            <a:chOff x="-2463800" y="0"/>
            <a:chExt cx="2329217" cy="2718588"/>
          </a:xfrm>
        </p:grpSpPr>
        <p:sp>
          <p:nvSpPr>
            <p:cNvPr id="29" name="Rectangle 106">
              <a:extLst>
                <a:ext uri="{FF2B5EF4-FFF2-40B4-BE49-F238E27FC236}">
                  <a16:creationId xmlns:a16="http://schemas.microsoft.com/office/drawing/2014/main" id="{8EFECCA7-ADC2-45D3-A6C3-E5EDB3B498E7}"/>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30" name="Group 22">
              <a:extLst>
                <a:ext uri="{FF2B5EF4-FFF2-40B4-BE49-F238E27FC236}">
                  <a16:creationId xmlns:a16="http://schemas.microsoft.com/office/drawing/2014/main" id="{5012CF3D-ADB2-4D14-BF7C-A9FD5145CF7F}"/>
                </a:ext>
              </a:extLst>
            </p:cNvPr>
            <p:cNvGrpSpPr/>
            <p:nvPr userDrawn="1"/>
          </p:nvGrpSpPr>
          <p:grpSpPr>
            <a:xfrm>
              <a:off x="-2318863" y="1050055"/>
              <a:ext cx="2044800" cy="534731"/>
              <a:chOff x="-2108199" y="3333735"/>
              <a:chExt cx="2314576" cy="605280"/>
            </a:xfrm>
          </p:grpSpPr>
          <p:grpSp>
            <p:nvGrpSpPr>
              <p:cNvPr id="31" name="Group 9">
                <a:extLst>
                  <a:ext uri="{FF2B5EF4-FFF2-40B4-BE49-F238E27FC236}">
                    <a16:creationId xmlns:a16="http://schemas.microsoft.com/office/drawing/2014/main" id="{B5876244-CC7A-4388-B381-62B883FC1285}"/>
                  </a:ext>
                </a:extLst>
              </p:cNvPr>
              <p:cNvGrpSpPr/>
              <p:nvPr userDrawn="1"/>
            </p:nvGrpSpPr>
            <p:grpSpPr>
              <a:xfrm>
                <a:off x="-2108199" y="3333735"/>
                <a:ext cx="2314576" cy="605280"/>
                <a:chOff x="-1062434" y="2679700"/>
                <a:chExt cx="2314576" cy="605280"/>
              </a:xfrm>
            </p:grpSpPr>
            <p:pic>
              <p:nvPicPr>
                <p:cNvPr id="33" name="Picture 5">
                  <a:extLst>
                    <a:ext uri="{FF2B5EF4-FFF2-40B4-BE49-F238E27FC236}">
                      <a16:creationId xmlns:a16="http://schemas.microsoft.com/office/drawing/2014/main" id="{BCFA0C2F-F1B3-48A7-872C-B7C11C1FD90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4" name="Rectangle 21">
                  <a:extLst>
                    <a:ext uri="{FF2B5EF4-FFF2-40B4-BE49-F238E27FC236}">
                      <a16:creationId xmlns:a16="http://schemas.microsoft.com/office/drawing/2014/main" id="{3AAB3979-EBA7-4D1A-AF18-C6B82FB03B27}"/>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32" name="Graphic 19" descr="Close with solid fill">
                <a:extLst>
                  <a:ext uri="{FF2B5EF4-FFF2-40B4-BE49-F238E27FC236}">
                    <a16:creationId xmlns:a16="http://schemas.microsoft.com/office/drawing/2014/main" id="{5A99591B-19E3-4428-AAEA-EB23D7911F4B}"/>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12" name="Text Placeholder 12">
            <a:extLst>
              <a:ext uri="{FF2B5EF4-FFF2-40B4-BE49-F238E27FC236}">
                <a16:creationId xmlns:a16="http://schemas.microsoft.com/office/drawing/2014/main" id="{DBE59BA6-D22F-4AAF-B420-086CE5FA7AFA}"/>
              </a:ext>
            </a:extLst>
          </p:cNvPr>
          <p:cNvSpPr>
            <a:spLocks noGrp="1"/>
          </p:cNvSpPr>
          <p:nvPr userDrawn="1">
            <p:ph type="body" sz="quarter" idx="10" hasCustomPrompt="1"/>
          </p:nvPr>
        </p:nvSpPr>
        <p:spPr>
          <a:xfrm>
            <a:off x="619125" y="1529540"/>
            <a:ext cx="10966451" cy="4320000"/>
          </a:xfrm>
        </p:spPr>
        <p:txBody>
          <a:bodyPr/>
          <a:lstStyle>
            <a:lvl1pPr marL="0" indent="0">
              <a:lnSpc>
                <a:spcPct val="80000"/>
              </a:lnSpc>
              <a:spcBef>
                <a:spcPts val="0"/>
              </a:spcBef>
              <a:buFont typeface="+mj-lt"/>
              <a:buNone/>
              <a:defRPr b="1">
                <a:solidFill>
                  <a:schemeClr val="tx2"/>
                </a:solidFill>
              </a:defRPr>
            </a:lvl1pPr>
            <a:lvl2pPr marL="0" indent="0">
              <a:lnSpc>
                <a:spcPct val="80000"/>
              </a:lnSpc>
              <a:spcBef>
                <a:spcPts val="0"/>
              </a:spcBef>
              <a:buNone/>
              <a:defRPr>
                <a:solidFill>
                  <a:schemeClr val="bg2"/>
                </a:solidFill>
              </a:defRPr>
            </a:lvl2pPr>
            <a:lvl3pPr marL="360000" indent="-360000">
              <a:lnSpc>
                <a:spcPct val="80000"/>
              </a:lnSpc>
              <a:spcBef>
                <a:spcPts val="0"/>
              </a:spcBef>
              <a:buFont typeface="+mj-lt"/>
              <a:buAutoNum type="arabicPeriod"/>
              <a:defRPr/>
            </a:lvl3pPr>
            <a:lvl4pPr marL="630000">
              <a:lnSpc>
                <a:spcPct val="80000"/>
              </a:lnSpc>
              <a:spcBef>
                <a:spcPts val="0"/>
              </a:spcBef>
              <a:defRPr/>
            </a:lvl4pPr>
            <a:lvl5pPr>
              <a:lnSpc>
                <a:spcPts val="2800"/>
              </a:lnSpc>
              <a:spcBef>
                <a:spcPts val="1200"/>
              </a:spcBef>
              <a:defRPr/>
            </a:lvl5pPr>
          </a:lstStyle>
          <a:p>
            <a:pPr lvl="0"/>
            <a:r>
              <a:rPr lang="nl-NL" noProof="0"/>
              <a:t>Klik om kop toe te voegen</a:t>
            </a:r>
          </a:p>
          <a:p>
            <a:pPr lvl="1"/>
            <a:r>
              <a:rPr lang="nl-NL" noProof="0" err="1"/>
              <a:t>Subkop</a:t>
            </a:r>
            <a:endParaRPr lang="nl-NL" noProof="0"/>
          </a:p>
          <a:p>
            <a:pPr lvl="2"/>
            <a:r>
              <a:rPr lang="nl-NL" noProof="0"/>
              <a:t>Agendapunt</a:t>
            </a:r>
          </a:p>
          <a:p>
            <a:pPr lvl="3"/>
            <a:r>
              <a:rPr lang="nl-NL" noProof="0" err="1"/>
              <a:t>Bullet</a:t>
            </a:r>
            <a:r>
              <a:rPr lang="nl-NL" noProof="0"/>
              <a:t> niveau</a:t>
            </a:r>
          </a:p>
        </p:txBody>
      </p:sp>
      <p:sp>
        <p:nvSpPr>
          <p:cNvPr id="4" name="Slide Number Placeholder 3">
            <a:extLst>
              <a:ext uri="{FF2B5EF4-FFF2-40B4-BE49-F238E27FC236}">
                <a16:creationId xmlns:a16="http://schemas.microsoft.com/office/drawing/2014/main" id="{FC7632C6-E4C5-4388-B122-E2FF62E3DB65}"/>
              </a:ext>
            </a:extLst>
          </p:cNvPr>
          <p:cNvSpPr>
            <a:spLocks noGrp="1"/>
          </p:cNvSpPr>
          <p:nvPr>
            <p:ph type="sldNum" sz="quarter" idx="11"/>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352121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a:t>Klik om titel toe te voegen</a:t>
            </a:r>
          </a:p>
        </p:txBody>
      </p:sp>
      <p:sp>
        <p:nvSpPr>
          <p:cNvPr id="12" name="Text Placeholder 12">
            <a:extLst>
              <a:ext uri="{FF2B5EF4-FFF2-40B4-BE49-F238E27FC236}">
                <a16:creationId xmlns:a16="http://schemas.microsoft.com/office/drawing/2014/main" id="{E6683DB6-B943-4CFE-A5AE-48FA906A5710}"/>
              </a:ext>
            </a:extLst>
          </p:cNvPr>
          <p:cNvSpPr>
            <a:spLocks noGrp="1"/>
          </p:cNvSpPr>
          <p:nvPr>
            <p:ph type="body" sz="quarter" idx="11" hasCustomPrompt="1"/>
          </p:nvPr>
        </p:nvSpPr>
        <p:spPr>
          <a:xfrm>
            <a:off x="619125" y="1530000"/>
            <a:ext cx="10966451" cy="4320000"/>
          </a:xfrm>
        </p:spPr>
        <p:txBody>
          <a:bodyPr/>
          <a:lstStyle>
            <a:lvl1pPr marL="0" indent="0">
              <a:lnSpc>
                <a:spcPct val="80000"/>
              </a:lnSpc>
              <a:spcBef>
                <a:spcPts val="0"/>
              </a:spcBef>
              <a:spcAft>
                <a:spcPts val="0"/>
              </a:spcAft>
              <a:buFont typeface="+mj-lt"/>
              <a:buNone/>
              <a:defRPr b="1">
                <a:solidFill>
                  <a:schemeClr val="tx2"/>
                </a:solidFill>
              </a:defRPr>
            </a:lvl1pPr>
            <a:lvl2pPr marL="0" indent="0">
              <a:lnSpc>
                <a:spcPct val="80000"/>
              </a:lnSpc>
              <a:spcBef>
                <a:spcPts val="0"/>
              </a:spcBef>
              <a:spcAft>
                <a:spcPts val="0"/>
              </a:spcAft>
              <a:buNone/>
              <a:defRPr>
                <a:solidFill>
                  <a:schemeClr val="bg2"/>
                </a:solidFill>
              </a:defRPr>
            </a:lvl2pPr>
            <a:lvl3pPr marL="0" indent="0">
              <a:lnSpc>
                <a:spcPct val="80000"/>
              </a:lnSpc>
              <a:spcBef>
                <a:spcPts val="0"/>
              </a:spcBef>
              <a:spcAft>
                <a:spcPts val="0"/>
              </a:spcAft>
              <a:buFont typeface="+mj-lt"/>
              <a:buNone/>
              <a:defRPr/>
            </a:lvl3pPr>
            <a:lvl4pPr marL="270000">
              <a:lnSpc>
                <a:spcPct val="80000"/>
              </a:lnSpc>
              <a:spcBef>
                <a:spcPts val="0"/>
              </a:spcBef>
              <a:spcAft>
                <a:spcPts val="0"/>
              </a:spcAft>
              <a:defRPr/>
            </a:lvl4pPr>
            <a:lvl5pPr marL="540000">
              <a:lnSpc>
                <a:spcPct val="80000"/>
              </a:lnSpc>
              <a:spcBef>
                <a:spcPts val="0"/>
              </a:spcBef>
              <a:spcAft>
                <a:spcPts val="0"/>
              </a:spcAft>
              <a:defRPr/>
            </a:lvl5pPr>
            <a:lvl6pPr marL="810000">
              <a:lnSpc>
                <a:spcPct val="80000"/>
              </a:lnSpc>
              <a:spcBef>
                <a:spcPts val="0"/>
              </a:spcBef>
              <a:spcAft>
                <a:spcPts val="0"/>
              </a:spcAft>
              <a:defRPr/>
            </a:lvl6pPr>
            <a:lvl7pPr marL="1080000">
              <a:lnSpc>
                <a:spcPct val="80000"/>
              </a:lnSpc>
              <a:spcBef>
                <a:spcPts val="0"/>
              </a:spcBef>
              <a:spcAft>
                <a:spcPts val="0"/>
              </a:spcAft>
              <a:defRPr/>
            </a:lvl7pPr>
          </a:lstStyle>
          <a:p>
            <a:pPr lvl="0"/>
            <a:r>
              <a:rPr lang="nl-NL" noProof="0"/>
              <a:t>Klik om kop toe te voegen</a:t>
            </a:r>
          </a:p>
          <a:p>
            <a:pPr lvl="1"/>
            <a:r>
              <a:rPr lang="nl-NL" noProof="0" err="1"/>
              <a:t>Subkop</a:t>
            </a:r>
            <a:endParaRPr lang="nl-NL" noProof="0"/>
          </a:p>
          <a:p>
            <a:pPr lvl="2"/>
            <a:r>
              <a:rPr lang="nl-NL" noProof="0"/>
              <a:t>Body tekst</a:t>
            </a:r>
          </a:p>
          <a:p>
            <a:pPr lvl="3"/>
            <a:r>
              <a:rPr lang="nl-NL" noProof="0" err="1"/>
              <a:t>Bullet</a:t>
            </a:r>
            <a:r>
              <a:rPr lang="nl-NL" noProof="0"/>
              <a:t> niveau 1</a:t>
            </a:r>
          </a:p>
          <a:p>
            <a:pPr lvl="4"/>
            <a:r>
              <a:rPr lang="nl-NL" noProof="0" err="1"/>
              <a:t>Bullet</a:t>
            </a:r>
            <a:r>
              <a:rPr lang="nl-NL" noProof="0"/>
              <a:t> niveau 2</a:t>
            </a:r>
          </a:p>
          <a:p>
            <a:pPr lvl="5"/>
            <a:r>
              <a:rPr lang="nl-NL" noProof="0" err="1"/>
              <a:t>Bullet</a:t>
            </a:r>
            <a:r>
              <a:rPr lang="nl-NL" noProof="0"/>
              <a:t> niveau 3</a:t>
            </a:r>
          </a:p>
          <a:p>
            <a:pPr lvl="6"/>
            <a:r>
              <a:rPr lang="nl-NL" noProof="0" err="1"/>
              <a:t>Bullet</a:t>
            </a:r>
            <a:r>
              <a:rPr lang="nl-NL" noProof="0"/>
              <a:t> niveau 4</a:t>
            </a:r>
          </a:p>
        </p:txBody>
      </p:sp>
      <p:grpSp>
        <p:nvGrpSpPr>
          <p:cNvPr id="26" name="Groep 25">
            <a:extLst>
              <a:ext uri="{FF2B5EF4-FFF2-40B4-BE49-F238E27FC236}">
                <a16:creationId xmlns:a16="http://schemas.microsoft.com/office/drawing/2014/main" id="{08A15A47-0960-4D45-B4FF-EF3A0BAEF993}"/>
              </a:ext>
            </a:extLst>
          </p:cNvPr>
          <p:cNvGrpSpPr/>
          <p:nvPr userDrawn="1"/>
        </p:nvGrpSpPr>
        <p:grpSpPr>
          <a:xfrm>
            <a:off x="-2463800" y="0"/>
            <a:ext cx="2329217" cy="2718588"/>
            <a:chOff x="-2463800" y="0"/>
            <a:chExt cx="2329217" cy="2718588"/>
          </a:xfrm>
        </p:grpSpPr>
        <p:sp>
          <p:nvSpPr>
            <p:cNvPr id="27" name="Rectangle 106">
              <a:extLst>
                <a:ext uri="{FF2B5EF4-FFF2-40B4-BE49-F238E27FC236}">
                  <a16:creationId xmlns:a16="http://schemas.microsoft.com/office/drawing/2014/main" id="{A1DB3519-1E30-4471-AD4C-6DDC3B82DFD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a:solidFill>
                    <a:schemeClr val="tx1"/>
                  </a:solidFill>
                  <a:latin typeface="+mn-lt"/>
                </a:rPr>
                <a:t>Kop, </a:t>
              </a:r>
              <a:r>
                <a:rPr lang="nl-NL" altLang="en-US" sz="1100" b="1" spc="-10" baseline="0" noProof="0" err="1">
                  <a:solidFill>
                    <a:schemeClr val="tx1"/>
                  </a:solidFill>
                  <a:latin typeface="+mn-lt"/>
                </a:rPr>
                <a:t>subkop</a:t>
              </a:r>
              <a:r>
                <a:rPr lang="nl-NL" altLang="en-US" sz="1100" b="1" spc="-10" baseline="0" noProof="0">
                  <a:solidFill>
                    <a:schemeClr val="tx1"/>
                  </a:solidFill>
                  <a:latin typeface="+mn-lt"/>
                </a:rPr>
                <a:t> of </a:t>
              </a:r>
              <a:br>
                <a:rPr lang="nl-NL" altLang="en-US" sz="1100" b="1" spc="-10" baseline="0" noProof="0">
                  <a:solidFill>
                    <a:schemeClr val="tx1"/>
                  </a:solidFill>
                  <a:latin typeface="+mn-lt"/>
                </a:rPr>
              </a:br>
              <a:r>
                <a:rPr lang="nl-NL" altLang="en-US" sz="1100" b="1" spc="-10" baseline="0" noProof="0" err="1">
                  <a:solidFill>
                    <a:schemeClr val="tx1"/>
                  </a:solidFill>
                  <a:latin typeface="+mn-lt"/>
                </a:rPr>
                <a:t>bullets</a:t>
              </a:r>
              <a:r>
                <a:rPr lang="nl-NL" altLang="en-US" sz="1100" b="1" spc="-10" baseline="0" noProof="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a:solidFill>
                    <a:schemeClr val="tx1"/>
                  </a:solidFill>
                  <a:latin typeface="+mn-lt"/>
                </a:rPr>
                <a:t>Via ‘</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a:solidFill>
                    <a:schemeClr val="tx1"/>
                  </a:solidFill>
                  <a:latin typeface="+mn-lt"/>
                </a:rPr>
                <a:t>rechts, verhoog je het niveau</a:t>
              </a:r>
            </a:p>
          </p:txBody>
        </p:sp>
        <p:grpSp>
          <p:nvGrpSpPr>
            <p:cNvPr id="28" name="Group 22">
              <a:extLst>
                <a:ext uri="{FF2B5EF4-FFF2-40B4-BE49-F238E27FC236}">
                  <a16:creationId xmlns:a16="http://schemas.microsoft.com/office/drawing/2014/main" id="{612871E4-A9D5-43D2-AE74-F57FE2965C84}"/>
                </a:ext>
              </a:extLst>
            </p:cNvPr>
            <p:cNvGrpSpPr/>
            <p:nvPr userDrawn="1"/>
          </p:nvGrpSpPr>
          <p:grpSpPr>
            <a:xfrm>
              <a:off x="-2318863" y="1050055"/>
              <a:ext cx="2044800" cy="534731"/>
              <a:chOff x="-2108199" y="3333735"/>
              <a:chExt cx="2314576" cy="605280"/>
            </a:xfrm>
          </p:grpSpPr>
          <p:grpSp>
            <p:nvGrpSpPr>
              <p:cNvPr id="29" name="Group 9">
                <a:extLst>
                  <a:ext uri="{FF2B5EF4-FFF2-40B4-BE49-F238E27FC236}">
                    <a16:creationId xmlns:a16="http://schemas.microsoft.com/office/drawing/2014/main" id="{7D793679-3082-42EF-9205-D87BB9DE0281}"/>
                  </a:ext>
                </a:extLst>
              </p:cNvPr>
              <p:cNvGrpSpPr/>
              <p:nvPr userDrawn="1"/>
            </p:nvGrpSpPr>
            <p:grpSpPr>
              <a:xfrm>
                <a:off x="-2108199" y="3333735"/>
                <a:ext cx="2314576" cy="605280"/>
                <a:chOff x="-1062434" y="2679700"/>
                <a:chExt cx="2314576" cy="605280"/>
              </a:xfrm>
            </p:grpSpPr>
            <p:pic>
              <p:nvPicPr>
                <p:cNvPr id="31" name="Picture 5">
                  <a:extLst>
                    <a:ext uri="{FF2B5EF4-FFF2-40B4-BE49-F238E27FC236}">
                      <a16:creationId xmlns:a16="http://schemas.microsoft.com/office/drawing/2014/main" id="{D145A39A-1240-4A8F-9798-FB32AB4DCC5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1B96E3E2-C2BE-4C80-BF91-326F6FF78E7E}"/>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err="1">
                    <a:solidFill>
                      <a:schemeClr val="tx1"/>
                    </a:solidFill>
                  </a:endParaRPr>
                </a:p>
              </p:txBody>
            </p:sp>
          </p:grpSp>
          <p:sp>
            <p:nvSpPr>
              <p:cNvPr id="30" name="Graphic 19" descr="Close with solid fill">
                <a:extLst>
                  <a:ext uri="{FF2B5EF4-FFF2-40B4-BE49-F238E27FC236}">
                    <a16:creationId xmlns:a16="http://schemas.microsoft.com/office/drawing/2014/main" id="{69DF857E-8B49-467D-A623-BD02BF2EAB1A}"/>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a:solidFill>
                    <a:schemeClr val="tx1"/>
                  </a:solidFill>
                </a:endParaRPr>
              </a:p>
            </p:txBody>
          </p:sp>
        </p:grpSp>
      </p:grpSp>
      <p:sp>
        <p:nvSpPr>
          <p:cNvPr id="3" name="Slide Number Placeholder 2">
            <a:extLst>
              <a:ext uri="{FF2B5EF4-FFF2-40B4-BE49-F238E27FC236}">
                <a16:creationId xmlns:a16="http://schemas.microsoft.com/office/drawing/2014/main" id="{4E165EC0-D73C-4C51-9202-7CAC512A781B}"/>
              </a:ext>
            </a:extLst>
          </p:cNvPr>
          <p:cNvSpPr>
            <a:spLocks noGrp="1"/>
          </p:cNvSpPr>
          <p:nvPr>
            <p:ph type="sldNum" sz="quarter" idx="12"/>
          </p:nvPr>
        </p:nvSpPr>
        <p:spPr/>
        <p:txBody>
          <a:bodyPr/>
          <a:lstStyle/>
          <a:p>
            <a:fld id="{5A195573-6125-40C3-AA0C-3AC6CFB9F86B}" type="slidenum">
              <a:rPr lang="en-US" smtClean="0"/>
              <a:pPr/>
              <a:t>‹nr.›</a:t>
            </a:fld>
            <a:endParaRPr lang="en-US"/>
          </a:p>
        </p:txBody>
      </p:sp>
    </p:spTree>
    <p:extLst>
      <p:ext uri="{BB962C8B-B14F-4D97-AF65-F5344CB8AC3E}">
        <p14:creationId xmlns:p14="http://schemas.microsoft.com/office/powerpoint/2010/main" val="5251929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37" Type="http://schemas.openxmlformats.org/officeDocument/2006/relationships/image" Target="../media/image3.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1CF2A81-C6D2-4DB7-A778-91C7F366483B}"/>
              </a:ext>
            </a:extLst>
          </p:cNvPr>
          <p:cNvGraphicFramePr>
            <a:graphicFrameLocks noChangeAspect="1"/>
          </p:cNvGraphicFramePr>
          <p:nvPr userDrawn="1">
            <p:custDataLst>
              <p:tags r:id="rId33"/>
            </p:custDataLst>
            <p:extLst>
              <p:ext uri="{D42A27DB-BD31-4B8C-83A1-F6EECF244321}">
                <p14:modId xmlns:p14="http://schemas.microsoft.com/office/powerpoint/2010/main" val="15177175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4" imgW="338" imgH="338" progId="TCLayout.ActiveDocument.1">
                  <p:embed/>
                </p:oleObj>
              </mc:Choice>
              <mc:Fallback>
                <p:oleObj name="think-cell Slide" r:id="rId34" imgW="338" imgH="338" progId="TCLayout.ActiveDocument.1">
                  <p:embed/>
                  <p:pic>
                    <p:nvPicPr>
                      <p:cNvPr id="8" name="Object 7" hidden="1">
                        <a:extLst>
                          <a:ext uri="{FF2B5EF4-FFF2-40B4-BE49-F238E27FC236}">
                            <a16:creationId xmlns:a16="http://schemas.microsoft.com/office/drawing/2014/main" id="{61CF2A81-C6D2-4DB7-A778-91C7F366483B}"/>
                          </a:ext>
                        </a:extLst>
                      </p:cNvPr>
                      <p:cNvPicPr/>
                      <p:nvPr/>
                    </p:nvPicPr>
                    <p:blipFill>
                      <a:blip r:embed="rId35"/>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F4491EAC-D1B9-45B9-9A2B-DE02DC5392C8}"/>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Placeholder 1">
            <a:extLst>
              <a:ext uri="{FF2B5EF4-FFF2-40B4-BE49-F238E27FC236}">
                <a16:creationId xmlns:a16="http://schemas.microsoft.com/office/drawing/2014/main" id="{3C0780C8-19B6-4030-9F5E-165A7AFE1480}"/>
              </a:ext>
            </a:extLst>
          </p:cNvPr>
          <p:cNvSpPr>
            <a:spLocks noGrp="1"/>
          </p:cNvSpPr>
          <p:nvPr>
            <p:ph type="title"/>
          </p:nvPr>
        </p:nvSpPr>
        <p:spPr>
          <a:xfrm>
            <a:off x="619125" y="460376"/>
            <a:ext cx="10975975" cy="659242"/>
          </a:xfrm>
          <a:prstGeom prst="rect">
            <a:avLst/>
          </a:prstGeom>
        </p:spPr>
        <p:txBody>
          <a:bodyPr vert="horz" lIns="0" tIns="0" rIns="0" bIns="0" rtlCol="0" anchor="t" anchorCtr="0">
            <a:noAutofit/>
          </a:bodyPr>
          <a:lstStyle/>
          <a:p>
            <a:r>
              <a:rPr lang="nl-NL" noProof="0"/>
              <a:t>Klik om titel toe te voegen</a:t>
            </a:r>
          </a:p>
        </p:txBody>
      </p:sp>
      <p:sp>
        <p:nvSpPr>
          <p:cNvPr id="3" name="Text Placeholder 2">
            <a:extLst>
              <a:ext uri="{FF2B5EF4-FFF2-40B4-BE49-F238E27FC236}">
                <a16:creationId xmlns:a16="http://schemas.microsoft.com/office/drawing/2014/main" id="{FA239D53-CBD9-4A4C-9297-292A1529C3A5}"/>
              </a:ext>
            </a:extLst>
          </p:cNvPr>
          <p:cNvSpPr>
            <a:spLocks noGrp="1"/>
          </p:cNvSpPr>
          <p:nvPr>
            <p:ph type="body" idx="1"/>
          </p:nvPr>
        </p:nvSpPr>
        <p:spPr>
          <a:xfrm>
            <a:off x="619125" y="1528807"/>
            <a:ext cx="10975975" cy="4320000"/>
          </a:xfrm>
          <a:prstGeom prst="rect">
            <a:avLst/>
          </a:prstGeom>
        </p:spPr>
        <p:txBody>
          <a:bodyPr vert="horz" lIns="0" tIns="0" rIns="0" bIns="0" rtlCol="0" anchor="t" anchorCtr="0">
            <a:noAutofit/>
          </a:bodyPr>
          <a:lstStyle/>
          <a:p>
            <a:pPr lvl="0"/>
            <a:r>
              <a:rPr lang="nl-NL" noProof="0"/>
              <a:t>Klik om tekst toe te voegen</a:t>
            </a:r>
          </a:p>
          <a:p>
            <a:pPr lvl="1"/>
            <a:r>
              <a:rPr lang="nl-NL" noProof="0" err="1"/>
              <a:t>Bullet</a:t>
            </a:r>
            <a:r>
              <a:rPr lang="nl-NL" noProof="0"/>
              <a:t> niveau 1</a:t>
            </a:r>
          </a:p>
          <a:p>
            <a:pPr lvl="2"/>
            <a:r>
              <a:rPr lang="nl-NL" noProof="0" err="1"/>
              <a:t>Bullet</a:t>
            </a:r>
            <a:r>
              <a:rPr lang="nl-NL" noProof="0"/>
              <a:t> niveau 2</a:t>
            </a:r>
          </a:p>
          <a:p>
            <a:pPr lvl="3"/>
            <a:r>
              <a:rPr lang="nl-NL" noProof="0" err="1"/>
              <a:t>Bullet</a:t>
            </a:r>
            <a:r>
              <a:rPr lang="nl-NL" noProof="0"/>
              <a:t> niveau 3</a:t>
            </a:r>
          </a:p>
          <a:p>
            <a:pPr lvl="4"/>
            <a:r>
              <a:rPr lang="nl-NL" noProof="0" err="1"/>
              <a:t>Bullet</a:t>
            </a:r>
            <a:r>
              <a:rPr lang="nl-NL" noProof="0"/>
              <a:t> niveau 4</a:t>
            </a:r>
          </a:p>
          <a:p>
            <a:pPr lvl="5"/>
            <a:r>
              <a:rPr lang="nl-NL" noProof="0" err="1"/>
              <a:t>Bullet</a:t>
            </a:r>
            <a:r>
              <a:rPr lang="nl-NL" noProof="0"/>
              <a:t> niveau 5</a:t>
            </a:r>
          </a:p>
          <a:p>
            <a:pPr lvl="6"/>
            <a:r>
              <a:rPr lang="nl-NL" noProof="0" err="1"/>
              <a:t>Bullet</a:t>
            </a:r>
            <a:r>
              <a:rPr lang="nl-NL" noProof="0"/>
              <a:t> niveau 6</a:t>
            </a:r>
          </a:p>
        </p:txBody>
      </p:sp>
      <p:sp>
        <p:nvSpPr>
          <p:cNvPr id="5" name="Rectangle 106">
            <a:extLst>
              <a:ext uri="{FF2B5EF4-FFF2-40B4-BE49-F238E27FC236}">
                <a16:creationId xmlns:a16="http://schemas.microsoft.com/office/drawing/2014/main" id="{B83BCE7B-6D56-42B9-957A-8CFBA841ED3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cxnSp>
        <p:nvCxnSpPr>
          <p:cNvPr id="7" name="Straight Connector 6">
            <a:extLst>
              <a:ext uri="{FF2B5EF4-FFF2-40B4-BE49-F238E27FC236}">
                <a16:creationId xmlns:a16="http://schemas.microsoft.com/office/drawing/2014/main" id="{0C382846-0594-4291-9CB1-B6452D54A367}"/>
              </a:ext>
            </a:extLst>
          </p:cNvPr>
          <p:cNvCxnSpPr>
            <a:cxnSpLocks/>
          </p:cNvCxnSpPr>
          <p:nvPr userDrawn="1"/>
        </p:nvCxnSpPr>
        <p:spPr>
          <a:xfrm>
            <a:off x="628649" y="1125970"/>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F5B02272-968D-4D83-99E0-2321B880DE05}"/>
              </a:ext>
            </a:extLst>
          </p:cNvPr>
          <p:cNvPicPr>
            <a:picLocks noChangeAspect="1"/>
          </p:cNvPicPr>
          <p:nvPr userDrawn="1"/>
        </p:nvPicPr>
        <p:blipFill>
          <a:blip r:embed="rId36">
            <a:extLst>
              <a:ext uri="{96DAC541-7B7A-43D3-8B79-37D633B846F1}">
                <asvg:svgBlip xmlns:asvg="http://schemas.microsoft.com/office/drawing/2016/SVG/main" r:embed="rId37"/>
              </a:ext>
            </a:extLst>
          </a:blip>
          <a:stretch>
            <a:fillRect/>
          </a:stretch>
        </p:blipFill>
        <p:spPr>
          <a:xfrm>
            <a:off x="576264" y="6053515"/>
            <a:ext cx="1591200" cy="461517"/>
          </a:xfrm>
          <a:prstGeom prst="rect">
            <a:avLst/>
          </a:prstGeom>
        </p:spPr>
      </p:pic>
      <p:sp>
        <p:nvSpPr>
          <p:cNvPr id="15" name="Slide Number Placeholder 14">
            <a:extLst>
              <a:ext uri="{FF2B5EF4-FFF2-40B4-BE49-F238E27FC236}">
                <a16:creationId xmlns:a16="http://schemas.microsoft.com/office/drawing/2014/main" id="{4A52E6E6-015D-43B7-8564-079514641E10}"/>
              </a:ext>
            </a:extLst>
          </p:cNvPr>
          <p:cNvSpPr>
            <a:spLocks noGrp="1"/>
          </p:cNvSpPr>
          <p:nvPr>
            <p:ph type="sldNum" sz="quarter" idx="4"/>
          </p:nvPr>
        </p:nvSpPr>
        <p:spPr>
          <a:xfrm>
            <a:off x="11229975" y="6191328"/>
            <a:ext cx="365125" cy="249385"/>
          </a:xfrm>
          <a:prstGeom prst="rect">
            <a:avLst/>
          </a:prstGeom>
        </p:spPr>
        <p:txBody>
          <a:bodyPr vert="horz" lIns="0" tIns="0" rIns="0" bIns="0" rtlCol="0" anchor="ctr"/>
          <a:lstStyle>
            <a:lvl1pPr algn="r">
              <a:defRPr sz="1200">
                <a:solidFill>
                  <a:schemeClr val="tx1"/>
                </a:solidFill>
              </a:defRPr>
            </a:lvl1pPr>
          </a:lstStyle>
          <a:p>
            <a:fld id="{5A195573-6125-40C3-AA0C-3AC6CFB9F86B}" type="slidenum">
              <a:rPr lang="en-US" smtClean="0"/>
              <a:pPr/>
              <a:t>‹nr.›</a:t>
            </a:fld>
            <a:endParaRPr lang="en-US"/>
          </a:p>
        </p:txBody>
      </p:sp>
    </p:spTree>
    <p:extLst>
      <p:ext uri="{BB962C8B-B14F-4D97-AF65-F5344CB8AC3E}">
        <p14:creationId xmlns:p14="http://schemas.microsoft.com/office/powerpoint/2010/main" val="3256402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Lst>
  <p:hf hdr="0" ftr="0" dt="0"/>
  <p:txStyles>
    <p:titleStyle>
      <a:lvl1pPr algn="l" defTabSz="914400" rtl="0" eaLnBrk="1" latinLnBrk="0" hangingPunct="1">
        <a:lnSpc>
          <a:spcPct val="80000"/>
        </a:lnSpc>
        <a:spcBef>
          <a:spcPct val="0"/>
        </a:spcBef>
        <a:buNone/>
        <a:defRPr sz="4000" kern="1200" spc="-60" baseline="0">
          <a:solidFill>
            <a:schemeClr val="tx2"/>
          </a:solidFill>
          <a:latin typeface="+mj-lt"/>
          <a:ea typeface="+mj-ea"/>
          <a:cs typeface="+mj-cs"/>
        </a:defRPr>
      </a:lvl1pPr>
    </p:titleStyle>
    <p:bodyStyle>
      <a:lvl1pPr marL="0" indent="0" algn="l" defTabSz="914400" rtl="0" eaLnBrk="1" latinLnBrk="0" hangingPunct="1">
        <a:lnSpc>
          <a:spcPct val="80000"/>
        </a:lnSpc>
        <a:spcBef>
          <a:spcPts val="0"/>
        </a:spcBef>
        <a:spcAft>
          <a:spcPts val="0"/>
        </a:spcAft>
        <a:buClr>
          <a:schemeClr val="tx2"/>
        </a:buClr>
        <a:buSzPct val="90000"/>
        <a:buFont typeface="Arial" panose="020B0604020202020204" pitchFamily="34" charset="0"/>
        <a:buNone/>
        <a:defRPr lang="en-US" sz="2800" kern="1200" dirty="0">
          <a:solidFill>
            <a:schemeClr val="tx1"/>
          </a:solidFill>
          <a:latin typeface="+mn-lt"/>
          <a:ea typeface="+mn-ea"/>
          <a:cs typeface="+mn-cs"/>
        </a:defRPr>
      </a:lvl1pPr>
      <a:lvl2pPr marL="26987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2pPr>
      <a:lvl3pPr marL="53975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3pPr>
      <a:lvl4pPr marL="80962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4pPr>
      <a:lvl5pPr marL="107950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5pPr>
      <a:lvl6pPr marL="135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6pPr>
      <a:lvl7pPr marL="162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s.m.stigter-3@umcutrecht.nl" TargetMode="External"/><Relationship Id="rId2" Type="http://schemas.openxmlformats.org/officeDocument/2006/relationships/slideLayout" Target="../slideLayouts/slideLayout27.xml"/><Relationship Id="rId1" Type="http://schemas.openxmlformats.org/officeDocument/2006/relationships/tags" Target="../tags/tag4.xml"/><Relationship Id="rId6" Type="http://schemas.openxmlformats.org/officeDocument/2006/relationships/image" Target="../media/image23.jpeg"/><Relationship Id="rId5" Type="http://schemas.openxmlformats.org/officeDocument/2006/relationships/image" Target="../media/image22.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7.xml"/><Relationship Id="rId1" Type="http://schemas.openxmlformats.org/officeDocument/2006/relationships/tags" Target="../tags/tag5.xml"/><Relationship Id="rId6" Type="http://schemas.openxmlformats.org/officeDocument/2006/relationships/image" Target="../media/image24.jpeg"/><Relationship Id="rId5" Type="http://schemas.openxmlformats.org/officeDocument/2006/relationships/image" Target="../media/image22.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9472B04-B118-40A8-A59F-957A235F89D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4" name="think-cell data - do not delete" hidden="1">
                        <a:extLst>
                          <a:ext uri="{FF2B5EF4-FFF2-40B4-BE49-F238E27FC236}">
                            <a16:creationId xmlns:a16="http://schemas.microsoft.com/office/drawing/2014/main" id="{19472B04-B118-40A8-A59F-957A235F89D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jdelijke aanduiding voor dianummer 2">
            <a:extLst>
              <a:ext uri="{FF2B5EF4-FFF2-40B4-BE49-F238E27FC236}">
                <a16:creationId xmlns:a16="http://schemas.microsoft.com/office/drawing/2014/main" id="{360AAD18-09DC-4E9F-A8A5-B9612A67F127}"/>
              </a:ext>
            </a:extLst>
          </p:cNvPr>
          <p:cNvSpPr>
            <a:spLocks noGrp="1"/>
          </p:cNvSpPr>
          <p:nvPr>
            <p:ph type="sldNum" sz="quarter" idx="10"/>
          </p:nvPr>
        </p:nvSpPr>
        <p:spPr>
          <a:xfrm>
            <a:off x="10954871" y="6203718"/>
            <a:ext cx="365125" cy="24938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195573-6125-40C3-AA0C-3AC6CFB9F86B}" type="slidenum">
              <a:rPr kumimoji="0" lang="en-US" sz="800" b="0" i="0" u="none" strike="noStrike" kern="1200" cap="none" spc="0" normalizeH="0" baseline="0" noProof="0" smtClean="0">
                <a:ln>
                  <a:noFill/>
                </a:ln>
                <a:solidFill>
                  <a:srgbClr val="004285"/>
                </a:solidFill>
                <a:effectLst/>
                <a:uLnTx/>
                <a:uFillTx/>
                <a:latin typeface="+mj-lt"/>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800" b="0" i="0" u="none" strike="noStrike" kern="1200" cap="none" spc="0" normalizeH="0" baseline="0" noProof="0">
              <a:ln>
                <a:noFill/>
              </a:ln>
              <a:solidFill>
                <a:srgbClr val="004285"/>
              </a:solidFill>
              <a:effectLst/>
              <a:uLnTx/>
              <a:uFillTx/>
              <a:latin typeface="+mj-lt"/>
            </a:endParaRPr>
          </a:p>
        </p:txBody>
      </p:sp>
      <p:sp>
        <p:nvSpPr>
          <p:cNvPr id="6" name="Rectangle 2">
            <a:extLst>
              <a:ext uri="{FF2B5EF4-FFF2-40B4-BE49-F238E27FC236}">
                <a16:creationId xmlns:a16="http://schemas.microsoft.com/office/drawing/2014/main" id="{EB0BB7F2-C7DD-4BD7-9C22-909BE527A5C2}"/>
              </a:ext>
            </a:extLst>
          </p:cNvPr>
          <p:cNvSpPr txBox="1">
            <a:spLocks noChangeArrowheads="1"/>
          </p:cNvSpPr>
          <p:nvPr/>
        </p:nvSpPr>
        <p:spPr>
          <a:xfrm>
            <a:off x="583591" y="336439"/>
            <a:ext cx="8159750" cy="574675"/>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sz="4000" kern="1200" spc="-60" baseline="0">
                <a:solidFill>
                  <a:schemeClr val="tx2"/>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nl-NL" altLang="nl-NL" sz="3200" b="0" i="0" u="none" strike="noStrike" kern="1200" cap="none" spc="-60" normalizeH="0" baseline="0" noProof="0" dirty="0">
                <a:ln>
                  <a:noFill/>
                </a:ln>
                <a:solidFill>
                  <a:srgbClr val="1191FA"/>
                </a:solidFill>
                <a:effectLst/>
                <a:uLnTx/>
                <a:uFillTx/>
              </a:rPr>
              <a:t>Orange Belt programma </a:t>
            </a:r>
          </a:p>
        </p:txBody>
      </p:sp>
      <p:sp>
        <p:nvSpPr>
          <p:cNvPr id="7" name="Rechthoek 6">
            <a:extLst>
              <a:ext uri="{FF2B5EF4-FFF2-40B4-BE49-F238E27FC236}">
                <a16:creationId xmlns:a16="http://schemas.microsoft.com/office/drawing/2014/main" id="{67234A31-8356-471C-B8D0-F2DBB56D1C30}"/>
              </a:ext>
            </a:extLst>
          </p:cNvPr>
          <p:cNvSpPr/>
          <p:nvPr/>
        </p:nvSpPr>
        <p:spPr>
          <a:xfrm>
            <a:off x="583591" y="1499193"/>
            <a:ext cx="1500394" cy="101830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400" b="1" dirty="0">
              <a:solidFill>
                <a:srgbClr val="004285"/>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4285"/>
                </a:solidFill>
                <a:effectLst/>
                <a:uLnTx/>
                <a:uFillTx/>
                <a:latin typeface="+mj-lt"/>
              </a:rPr>
              <a:t>Blok 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p:txBody>
      </p:sp>
      <p:sp>
        <p:nvSpPr>
          <p:cNvPr id="11" name="Rechthoek 10">
            <a:extLst>
              <a:ext uri="{FF2B5EF4-FFF2-40B4-BE49-F238E27FC236}">
                <a16:creationId xmlns:a16="http://schemas.microsoft.com/office/drawing/2014/main" id="{C5366A2B-1027-498C-ACFF-BCF4025C641F}"/>
              </a:ext>
            </a:extLst>
          </p:cNvPr>
          <p:cNvSpPr/>
          <p:nvPr/>
        </p:nvSpPr>
        <p:spPr>
          <a:xfrm>
            <a:off x="583591" y="2641229"/>
            <a:ext cx="1500393" cy="101830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4285"/>
                </a:solidFill>
                <a:effectLst/>
                <a:uLnTx/>
                <a:uFillTx/>
                <a:latin typeface="+mj-lt"/>
              </a:rPr>
              <a:t>Blok 2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i="0" u="none" strike="noStrike" kern="1200" cap="none" spc="0" normalizeH="0" baseline="0" noProof="0" dirty="0">
                <a:ln>
                  <a:noFill/>
                </a:ln>
                <a:solidFill>
                  <a:srgbClr val="004285"/>
                </a:solidFill>
                <a:effectLst/>
                <a:uLnTx/>
                <a:uFillTx/>
                <a:latin typeface="+mj-lt"/>
              </a:rPr>
              <a:t> </a:t>
            </a:r>
            <a:endParaRPr lang="nl-NL" sz="1100" dirty="0">
              <a:solidFill>
                <a:srgbClr val="004285"/>
              </a:solidFill>
              <a:latin typeface="+mj-lt"/>
            </a:endParaRPr>
          </a:p>
        </p:txBody>
      </p:sp>
      <p:sp>
        <p:nvSpPr>
          <p:cNvPr id="13" name="Rechthoek 12">
            <a:extLst>
              <a:ext uri="{FF2B5EF4-FFF2-40B4-BE49-F238E27FC236}">
                <a16:creationId xmlns:a16="http://schemas.microsoft.com/office/drawing/2014/main" id="{28F624CF-6438-4EB3-B69F-EC6E2B117B5F}"/>
              </a:ext>
            </a:extLst>
          </p:cNvPr>
          <p:cNvSpPr/>
          <p:nvPr/>
        </p:nvSpPr>
        <p:spPr>
          <a:xfrm>
            <a:off x="583591" y="4925300"/>
            <a:ext cx="1500393" cy="101830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4285"/>
                </a:solidFill>
                <a:effectLst/>
                <a:uLnTx/>
                <a:uFillTx/>
                <a:latin typeface="+mj-lt"/>
              </a:rPr>
              <a:t>Blok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4285"/>
                </a:solidFill>
                <a:effectLst/>
                <a:uLnTx/>
                <a:uFillTx/>
                <a:latin typeface="+mj-l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4285"/>
                </a:solidFill>
                <a:effectLst/>
                <a:uLnTx/>
                <a:uFillTx/>
                <a:latin typeface="+mj-lt"/>
              </a:rPr>
              <a:t> </a:t>
            </a:r>
          </a:p>
        </p:txBody>
      </p:sp>
      <p:sp>
        <p:nvSpPr>
          <p:cNvPr id="14" name="Rechthoek 13">
            <a:extLst>
              <a:ext uri="{FF2B5EF4-FFF2-40B4-BE49-F238E27FC236}">
                <a16:creationId xmlns:a16="http://schemas.microsoft.com/office/drawing/2014/main" id="{BAAE36DC-59FB-43FF-A2BB-ED941C0276F6}"/>
              </a:ext>
            </a:extLst>
          </p:cNvPr>
          <p:cNvSpPr/>
          <p:nvPr/>
        </p:nvSpPr>
        <p:spPr>
          <a:xfrm>
            <a:off x="583591" y="3783265"/>
            <a:ext cx="1500393" cy="101830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4285"/>
                </a:solidFill>
                <a:effectLst/>
                <a:uLnTx/>
                <a:uFillTx/>
                <a:latin typeface="+mj-lt"/>
              </a:rPr>
              <a:t>Blok 3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1" i="0" u="none" strike="noStrike" kern="1200" cap="none" spc="0" normalizeH="0" baseline="0" noProof="0" dirty="0">
              <a:ln>
                <a:noFill/>
              </a:ln>
              <a:solidFill>
                <a:srgbClr val="004285"/>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4285"/>
              </a:solidFill>
              <a:effectLst/>
              <a:uLnTx/>
              <a:uFillTx/>
              <a:latin typeface="+mj-lt"/>
            </a:endParaRPr>
          </a:p>
        </p:txBody>
      </p:sp>
      <p:cxnSp>
        <p:nvCxnSpPr>
          <p:cNvPr id="16" name="Rechte verbindingslijn 15">
            <a:extLst>
              <a:ext uri="{FF2B5EF4-FFF2-40B4-BE49-F238E27FC236}">
                <a16:creationId xmlns:a16="http://schemas.microsoft.com/office/drawing/2014/main" id="{E2750C53-34BC-4FEB-A708-76ADA1086CE4}"/>
              </a:ext>
            </a:extLst>
          </p:cNvPr>
          <p:cNvCxnSpPr>
            <a:cxnSpLocks/>
          </p:cNvCxnSpPr>
          <p:nvPr/>
        </p:nvCxnSpPr>
        <p:spPr>
          <a:xfrm>
            <a:off x="2179674" y="1391396"/>
            <a:ext cx="33279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Rechte verbindingslijn 16">
            <a:extLst>
              <a:ext uri="{FF2B5EF4-FFF2-40B4-BE49-F238E27FC236}">
                <a16:creationId xmlns:a16="http://schemas.microsoft.com/office/drawing/2014/main" id="{7FF51CAF-30A8-418C-8660-AEEE40087DE4}"/>
              </a:ext>
            </a:extLst>
          </p:cNvPr>
          <p:cNvCxnSpPr/>
          <p:nvPr/>
        </p:nvCxnSpPr>
        <p:spPr>
          <a:xfrm>
            <a:off x="583591" y="2570661"/>
            <a:ext cx="1140873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 name="Rechte verbindingslijn 17">
            <a:extLst>
              <a:ext uri="{FF2B5EF4-FFF2-40B4-BE49-F238E27FC236}">
                <a16:creationId xmlns:a16="http://schemas.microsoft.com/office/drawing/2014/main" id="{52016746-B718-4F93-92FC-338C368A2885}"/>
              </a:ext>
            </a:extLst>
          </p:cNvPr>
          <p:cNvCxnSpPr/>
          <p:nvPr/>
        </p:nvCxnSpPr>
        <p:spPr>
          <a:xfrm>
            <a:off x="583591" y="3717048"/>
            <a:ext cx="1140873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Rechte verbindingslijn 18">
            <a:extLst>
              <a:ext uri="{FF2B5EF4-FFF2-40B4-BE49-F238E27FC236}">
                <a16:creationId xmlns:a16="http://schemas.microsoft.com/office/drawing/2014/main" id="{E0438772-1898-45DF-A23A-017E49D55D3B}"/>
              </a:ext>
            </a:extLst>
          </p:cNvPr>
          <p:cNvCxnSpPr/>
          <p:nvPr/>
        </p:nvCxnSpPr>
        <p:spPr>
          <a:xfrm>
            <a:off x="583591" y="4872135"/>
            <a:ext cx="1140873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Tekstvak 19">
            <a:extLst>
              <a:ext uri="{FF2B5EF4-FFF2-40B4-BE49-F238E27FC236}">
                <a16:creationId xmlns:a16="http://schemas.microsoft.com/office/drawing/2014/main" id="{A370174A-073E-471F-BD0E-EB2C6715F053}"/>
              </a:ext>
            </a:extLst>
          </p:cNvPr>
          <p:cNvSpPr txBox="1"/>
          <p:nvPr/>
        </p:nvSpPr>
        <p:spPr>
          <a:xfrm>
            <a:off x="2083985" y="1104426"/>
            <a:ext cx="136096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4285"/>
                </a:solidFill>
                <a:effectLst/>
                <a:uLnTx/>
                <a:uFillTx/>
                <a:latin typeface="+mj-lt"/>
              </a:rPr>
              <a:t>Onderdelen </a:t>
            </a:r>
          </a:p>
        </p:txBody>
      </p:sp>
      <p:sp>
        <p:nvSpPr>
          <p:cNvPr id="21" name="Tekstvak 20">
            <a:extLst>
              <a:ext uri="{FF2B5EF4-FFF2-40B4-BE49-F238E27FC236}">
                <a16:creationId xmlns:a16="http://schemas.microsoft.com/office/drawing/2014/main" id="{B44D4875-377C-4C5E-801B-6A05EF992CDC}"/>
              </a:ext>
            </a:extLst>
          </p:cNvPr>
          <p:cNvSpPr txBox="1"/>
          <p:nvPr/>
        </p:nvSpPr>
        <p:spPr>
          <a:xfrm>
            <a:off x="5576181" y="1089443"/>
            <a:ext cx="136096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4285"/>
                </a:solidFill>
                <a:effectLst/>
                <a:uLnTx/>
                <a:uFillTx/>
                <a:latin typeface="+mj-lt"/>
              </a:rPr>
              <a:t>Toelichting</a:t>
            </a:r>
          </a:p>
        </p:txBody>
      </p:sp>
      <p:sp>
        <p:nvSpPr>
          <p:cNvPr id="22" name="Tekstvak 21">
            <a:extLst>
              <a:ext uri="{FF2B5EF4-FFF2-40B4-BE49-F238E27FC236}">
                <a16:creationId xmlns:a16="http://schemas.microsoft.com/office/drawing/2014/main" id="{F0B319CB-74A8-4BC0-AF0B-27E9BC463A17}"/>
              </a:ext>
            </a:extLst>
          </p:cNvPr>
          <p:cNvSpPr txBox="1"/>
          <p:nvPr/>
        </p:nvSpPr>
        <p:spPr>
          <a:xfrm>
            <a:off x="2083985" y="1431537"/>
            <a:ext cx="4114800" cy="138499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Kennismaken &amp; doelen van de training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Lean Quiz en het </a:t>
            </a:r>
            <a:r>
              <a:rPr kumimoji="0" lang="nl-NL" sz="1400" b="0" i="0" u="none" strike="noStrike" kern="1200" cap="none" spc="0" normalizeH="0" baseline="0" noProof="0" dirty="0" err="1">
                <a:ln>
                  <a:noFill/>
                </a:ln>
                <a:solidFill>
                  <a:srgbClr val="004285"/>
                </a:solidFill>
                <a:effectLst/>
                <a:uLnTx/>
                <a:uFillTx/>
                <a:latin typeface="+mj-lt"/>
              </a:rPr>
              <a:t>Lean</a:t>
            </a:r>
            <a:r>
              <a:rPr kumimoji="0" lang="nl-NL" sz="1400" b="0" i="0" u="none" strike="noStrike" kern="1200" cap="none" spc="0" normalizeH="0" baseline="0" noProof="0" dirty="0">
                <a:ln>
                  <a:noFill/>
                </a:ln>
                <a:solidFill>
                  <a:srgbClr val="004285"/>
                </a:solidFill>
                <a:effectLst/>
                <a:uLnTx/>
                <a:uFillTx/>
                <a:latin typeface="+mj-lt"/>
              </a:rPr>
              <a:t> huis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err="1">
                <a:solidFill>
                  <a:srgbClr val="004285"/>
                </a:solidFill>
                <a:latin typeface="+mj-lt"/>
              </a:rPr>
              <a:t>Lean</a:t>
            </a:r>
            <a:r>
              <a:rPr lang="nl-NL" sz="1400" dirty="0">
                <a:solidFill>
                  <a:srgbClr val="004285"/>
                </a:solidFill>
                <a:latin typeface="+mj-lt"/>
              </a:rPr>
              <a:t> spel deel 1! </a:t>
            </a:r>
            <a:r>
              <a:rPr kumimoji="0" lang="nl-NL" sz="1400" b="0" i="0" u="none" strike="noStrike" kern="1200" cap="none" spc="0" normalizeH="0" baseline="0" noProof="0" dirty="0">
                <a:ln>
                  <a:noFill/>
                </a:ln>
                <a:solidFill>
                  <a:srgbClr val="004285"/>
                </a:solidFill>
                <a:effectLst/>
                <a:uLnTx/>
                <a:uFillTx/>
                <a:latin typeface="+mj-lt"/>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Klantwaarde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mj-lt"/>
              </a:rPr>
              <a:t>Waardestroom </a:t>
            </a:r>
            <a:endParaRPr kumimoji="0" lang="nl-NL" sz="1400" b="0" i="0" u="none" strike="noStrike" kern="1200" cap="none" spc="0" normalizeH="0" baseline="0" noProof="0" dirty="0">
              <a:ln>
                <a:noFill/>
              </a:ln>
              <a:solidFill>
                <a:srgbClr val="004285"/>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p:txBody>
      </p:sp>
      <p:sp>
        <p:nvSpPr>
          <p:cNvPr id="23" name="Tekstvak 22">
            <a:extLst>
              <a:ext uri="{FF2B5EF4-FFF2-40B4-BE49-F238E27FC236}">
                <a16:creationId xmlns:a16="http://schemas.microsoft.com/office/drawing/2014/main" id="{92862BFD-C05A-4FA1-8E29-C825E2594286}"/>
              </a:ext>
            </a:extLst>
          </p:cNvPr>
          <p:cNvSpPr txBox="1"/>
          <p:nvPr/>
        </p:nvSpPr>
        <p:spPr>
          <a:xfrm>
            <a:off x="5507667" y="1431537"/>
            <a:ext cx="6750475"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In de Lean quiz: de historie van Lean, het Lean huis en de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5 basisprincipes</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 De historie van Lean in het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UMC Utrecht </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en de kerninstrumenten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err="1">
                <a:solidFill>
                  <a:srgbClr val="004285"/>
                </a:solidFill>
                <a:latin typeface="Calibri" panose="020F0502020204030204"/>
              </a:rPr>
              <a:t>Lean</a:t>
            </a:r>
            <a:r>
              <a:rPr lang="nl-NL" sz="1400" dirty="0">
                <a:solidFill>
                  <a:srgbClr val="004285"/>
                </a:solidFill>
                <a:latin typeface="Calibri" panose="020F0502020204030204"/>
              </a:rPr>
              <a:t> spel: Ervaren van alle </a:t>
            </a:r>
            <a:r>
              <a:rPr lang="nl-NL" sz="1400" dirty="0" err="1">
                <a:solidFill>
                  <a:srgbClr val="004285"/>
                </a:solidFill>
                <a:latin typeface="Calibri" panose="020F0502020204030204"/>
              </a:rPr>
              <a:t>lean</a:t>
            </a:r>
            <a:r>
              <a:rPr lang="nl-NL" sz="1400" dirty="0">
                <a:solidFill>
                  <a:srgbClr val="004285"/>
                </a:solidFill>
                <a:latin typeface="Calibri" panose="020F0502020204030204"/>
              </a:rPr>
              <a:t> principes op een leuke manier. </a:t>
            </a:r>
            <a:endPar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Wat is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klantwaarde</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 Wie is je klant?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i="0" u="none" strike="noStrike" kern="1200" cap="none" spc="0" normalizeH="0" baseline="0" noProof="0" dirty="0">
                <a:ln>
                  <a:noFill/>
                </a:ln>
                <a:solidFill>
                  <a:srgbClr val="004285"/>
                </a:solidFill>
                <a:effectLst/>
                <a:uLnTx/>
                <a:uFillTx/>
                <a:latin typeface="Calibri" panose="020F0502020204030204"/>
                <a:ea typeface="+mn-ea"/>
                <a:cs typeface="+mn-cs"/>
              </a:rPr>
              <a:t>Wat is een proces? Wat is een </a:t>
            </a:r>
            <a:r>
              <a:rPr kumimoji="0" lang="nl-NL" sz="1400" i="0" u="none" strike="noStrike" kern="1200" cap="none" spc="0" normalizeH="0" baseline="0" noProof="0" dirty="0" err="1">
                <a:ln>
                  <a:noFill/>
                </a:ln>
                <a:solidFill>
                  <a:srgbClr val="004285"/>
                </a:solidFill>
                <a:effectLst/>
                <a:uLnTx/>
                <a:uFillTx/>
                <a:latin typeface="Calibri" panose="020F0502020204030204"/>
                <a:ea typeface="+mn-ea"/>
                <a:cs typeface="+mn-cs"/>
              </a:rPr>
              <a:t>waardestroom</a:t>
            </a:r>
            <a:r>
              <a:rPr kumimoji="0" lang="nl-NL" sz="1400" i="0" u="none" strike="noStrike" kern="1200" cap="none" spc="0" normalizeH="0" baseline="0" noProof="0" dirty="0">
                <a:ln>
                  <a:noFill/>
                </a:ln>
                <a:solidFill>
                  <a:srgbClr val="004285"/>
                </a:solidFill>
                <a:effectLst/>
                <a:uLnTx/>
                <a:uFillTx/>
                <a:latin typeface="Calibri" panose="020F0502020204030204"/>
                <a:ea typeface="+mn-ea"/>
                <a:cs typeface="+mn-cs"/>
              </a:rPr>
              <a:t>? Hoe maak je een </a:t>
            </a:r>
            <a:r>
              <a:rPr kumimoji="0" lang="nl-NL" sz="1400" i="0" u="none" strike="noStrike" kern="1200" cap="none" spc="0" normalizeH="0" baseline="0" noProof="0" dirty="0" err="1">
                <a:ln>
                  <a:noFill/>
                </a:ln>
                <a:solidFill>
                  <a:srgbClr val="004285"/>
                </a:solidFill>
                <a:effectLst/>
                <a:uLnTx/>
                <a:uFillTx/>
                <a:latin typeface="Calibri" panose="020F0502020204030204"/>
                <a:ea typeface="+mn-ea"/>
                <a:cs typeface="+mn-cs"/>
              </a:rPr>
              <a:t>waardestroom</a:t>
            </a:r>
            <a:r>
              <a:rPr kumimoji="0" lang="nl-NL" sz="1400" i="0" u="none" strike="noStrike" kern="1200" cap="none" spc="0" normalizeH="0" baseline="0" noProof="0" dirty="0">
                <a:ln>
                  <a:noFill/>
                </a:ln>
                <a:solidFill>
                  <a:srgbClr val="004285"/>
                </a:solidFill>
                <a:effectLst/>
                <a:uLnTx/>
                <a:uFillTx/>
                <a:latin typeface="Calibri" panose="020F0502020204030204"/>
                <a:ea typeface="+mn-ea"/>
                <a:cs typeface="+mn-cs"/>
              </a:rPr>
              <a:t>? </a:t>
            </a:r>
          </a:p>
        </p:txBody>
      </p:sp>
      <p:sp>
        <p:nvSpPr>
          <p:cNvPr id="24" name="Tekstvak 23">
            <a:extLst>
              <a:ext uri="{FF2B5EF4-FFF2-40B4-BE49-F238E27FC236}">
                <a16:creationId xmlns:a16="http://schemas.microsoft.com/office/drawing/2014/main" id="{C1C45190-016D-4F33-9A04-3FBC79EEA747}"/>
              </a:ext>
            </a:extLst>
          </p:cNvPr>
          <p:cNvSpPr txBox="1"/>
          <p:nvPr/>
        </p:nvSpPr>
        <p:spPr>
          <a:xfrm>
            <a:off x="2083985" y="2578903"/>
            <a:ext cx="4114800" cy="138499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Terugblik blok 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err="1">
                <a:ln>
                  <a:noFill/>
                </a:ln>
                <a:solidFill>
                  <a:srgbClr val="004285"/>
                </a:solidFill>
                <a:effectLst/>
                <a:uLnTx/>
                <a:uFillTx/>
                <a:latin typeface="+mj-lt"/>
              </a:rPr>
              <a:t>Lean</a:t>
            </a:r>
            <a:r>
              <a:rPr kumimoji="0" lang="nl-NL" sz="1400" b="0" i="0" u="none" strike="noStrike" kern="1200" cap="none" spc="0" normalizeH="0" baseline="0" noProof="0" dirty="0">
                <a:ln>
                  <a:noFill/>
                </a:ln>
                <a:solidFill>
                  <a:srgbClr val="004285"/>
                </a:solidFill>
                <a:effectLst/>
                <a:uLnTx/>
                <a:uFillTx/>
                <a:latin typeface="+mj-lt"/>
              </a:rPr>
              <a:t> spel deel 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Flow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Pull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p:txBody>
      </p:sp>
      <p:sp>
        <p:nvSpPr>
          <p:cNvPr id="25" name="Tekstvak 24">
            <a:extLst>
              <a:ext uri="{FF2B5EF4-FFF2-40B4-BE49-F238E27FC236}">
                <a16:creationId xmlns:a16="http://schemas.microsoft.com/office/drawing/2014/main" id="{B4C85940-7514-4B65-9F02-6C930D36CDD2}"/>
              </a:ext>
            </a:extLst>
          </p:cNvPr>
          <p:cNvSpPr txBox="1"/>
          <p:nvPr/>
        </p:nvSpPr>
        <p:spPr>
          <a:xfrm>
            <a:off x="5507667" y="2578903"/>
            <a:ext cx="6750475" cy="954107"/>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endPar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err="1">
                <a:ln>
                  <a:noFill/>
                </a:ln>
                <a:solidFill>
                  <a:srgbClr val="004285"/>
                </a:solidFill>
                <a:effectLst/>
                <a:uLnTx/>
                <a:uFillTx/>
                <a:latin typeface="Calibri" panose="020F0502020204030204"/>
                <a:ea typeface="+mn-ea"/>
                <a:cs typeface="+mn-cs"/>
              </a:rPr>
              <a:t>Lean</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 spel: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ervaren van alle lean principes op een leuke manier</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Calibri" panose="020F0502020204030204"/>
              </a:rPr>
              <a:t>Wat is Flow? Wat zijn de kenmerken? Hoe creëer je flow? Wat is </a:t>
            </a:r>
            <a:r>
              <a:rPr lang="nl-NL" sz="1400" b="1" dirty="0" err="1">
                <a:solidFill>
                  <a:srgbClr val="004285"/>
                </a:solidFill>
                <a:latin typeface="Calibri" panose="020F0502020204030204"/>
              </a:rPr>
              <a:t>one</a:t>
            </a:r>
            <a:r>
              <a:rPr lang="nl-NL" sz="1400" b="1" dirty="0">
                <a:solidFill>
                  <a:srgbClr val="004285"/>
                </a:solidFill>
                <a:latin typeface="Calibri" panose="020F0502020204030204"/>
              </a:rPr>
              <a:t> piece flow</a:t>
            </a:r>
            <a:r>
              <a:rPr lang="nl-NL" sz="1400" dirty="0">
                <a:solidFill>
                  <a:srgbClr val="004285"/>
                </a:solidFill>
                <a:latin typeface="Calibri" panose="020F0502020204030204"/>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Calibri" panose="020F0502020204030204"/>
              </a:rPr>
              <a:t>Wat is pull? Wat is het verschil tussen push en pull? Wat zijn de kenmerken? </a:t>
            </a:r>
            <a:endPar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endParaRPr>
          </a:p>
        </p:txBody>
      </p:sp>
      <p:sp>
        <p:nvSpPr>
          <p:cNvPr id="26" name="Tekstvak 25">
            <a:extLst>
              <a:ext uri="{FF2B5EF4-FFF2-40B4-BE49-F238E27FC236}">
                <a16:creationId xmlns:a16="http://schemas.microsoft.com/office/drawing/2014/main" id="{213D9049-ECE9-432E-8C83-9CA56989A912}"/>
              </a:ext>
            </a:extLst>
          </p:cNvPr>
          <p:cNvSpPr txBox="1"/>
          <p:nvPr/>
        </p:nvSpPr>
        <p:spPr>
          <a:xfrm>
            <a:off x="2083985" y="3722718"/>
            <a:ext cx="4114800" cy="160043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Terugblik blok 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err="1">
                <a:ln>
                  <a:noFill/>
                </a:ln>
                <a:solidFill>
                  <a:srgbClr val="004285"/>
                </a:solidFill>
                <a:effectLst/>
                <a:uLnTx/>
                <a:uFillTx/>
                <a:latin typeface="+mj-lt"/>
              </a:rPr>
              <a:t>Kaizen</a:t>
            </a:r>
            <a:r>
              <a:rPr kumimoji="0" lang="nl-NL" sz="1400" b="0" i="0" u="none" strike="noStrike" kern="1200" cap="none" spc="0" normalizeH="0" baseline="0" noProof="0" dirty="0">
                <a:ln>
                  <a:noFill/>
                </a:ln>
                <a:solidFill>
                  <a:srgbClr val="004285"/>
                </a:solidFill>
                <a:effectLst/>
                <a:uLnTx/>
                <a:uFillTx/>
                <a:latin typeface="+mj-lt"/>
              </a:rPr>
              <a:t> stap 1 : </a:t>
            </a:r>
            <a:r>
              <a:rPr kumimoji="0" lang="nl-NL" sz="1400" b="0" i="0" u="none" strike="noStrike" kern="1200" cap="none" spc="0" normalizeH="0" baseline="0" noProof="0" dirty="0" err="1">
                <a:ln>
                  <a:noFill/>
                </a:ln>
                <a:solidFill>
                  <a:srgbClr val="004285"/>
                </a:solidFill>
                <a:effectLst/>
                <a:uLnTx/>
                <a:uFillTx/>
                <a:latin typeface="+mj-lt"/>
              </a:rPr>
              <a:t>gemba</a:t>
            </a:r>
            <a:r>
              <a:rPr kumimoji="0" lang="nl-NL" sz="1400" b="0" i="0" u="none" strike="noStrike" kern="1200" cap="none" spc="0" normalizeH="0" baseline="0" noProof="0" dirty="0">
                <a:ln>
                  <a:noFill/>
                </a:ln>
                <a:solidFill>
                  <a:srgbClr val="004285"/>
                </a:solidFill>
                <a:effectLst/>
                <a:uLnTx/>
                <a:uFillTx/>
                <a:latin typeface="+mj-lt"/>
              </a:rPr>
              <a:t> &amp; meten is weten</a:t>
            </a:r>
          </a:p>
          <a:p>
            <a:pPr marL="285750" indent="-285750">
              <a:buFont typeface="Arial" panose="020B0604020202020204" pitchFamily="34" charset="0"/>
              <a:buChar char="•"/>
              <a:defRPr/>
            </a:pPr>
            <a:r>
              <a:rPr lang="nl-NL" sz="1400" dirty="0" err="1">
                <a:solidFill>
                  <a:srgbClr val="004285"/>
                </a:solidFill>
                <a:latin typeface="+mj-lt"/>
              </a:rPr>
              <a:t>Kaizen</a:t>
            </a:r>
            <a:r>
              <a:rPr lang="nl-NL" sz="1400" dirty="0">
                <a:solidFill>
                  <a:srgbClr val="004285"/>
                </a:solidFill>
                <a:latin typeface="+mj-lt"/>
              </a:rPr>
              <a:t> stap 2 : oorzaak analyse </a:t>
            </a:r>
          </a:p>
          <a:p>
            <a:pPr marL="285750" indent="-285750">
              <a:buFont typeface="Arial" panose="020B0604020202020204" pitchFamily="34" charset="0"/>
              <a:buChar char="•"/>
              <a:defRPr/>
            </a:pPr>
            <a:endParaRPr lang="nl-NL" sz="1400" dirty="0">
              <a:solidFill>
                <a:srgbClr val="004285"/>
              </a:solidFill>
              <a:latin typeface="+mj-lt"/>
            </a:endParaRPr>
          </a:p>
          <a:p>
            <a:pPr marL="285750" indent="-285750">
              <a:buFont typeface="Arial" panose="020B0604020202020204" pitchFamily="34" charset="0"/>
              <a:buChar char="•"/>
              <a:defRPr/>
            </a:pPr>
            <a:endParaRPr kumimoji="0" lang="nl-NL" sz="1400" b="0" i="0" u="none" strike="noStrike" kern="1200" cap="none" spc="0" normalizeH="0" baseline="0" noProof="0" dirty="0">
              <a:ln>
                <a:noFill/>
              </a:ln>
              <a:solidFill>
                <a:srgbClr val="004285"/>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p:txBody>
      </p:sp>
      <p:sp>
        <p:nvSpPr>
          <p:cNvPr id="28" name="Tekstvak 27">
            <a:extLst>
              <a:ext uri="{FF2B5EF4-FFF2-40B4-BE49-F238E27FC236}">
                <a16:creationId xmlns:a16="http://schemas.microsoft.com/office/drawing/2014/main" id="{16FA6F7D-BB38-41F0-BF31-42900F4AA5D5}"/>
              </a:ext>
            </a:extLst>
          </p:cNvPr>
          <p:cNvSpPr txBox="1"/>
          <p:nvPr/>
        </p:nvSpPr>
        <p:spPr>
          <a:xfrm>
            <a:off x="5507667" y="3772600"/>
            <a:ext cx="6750475" cy="138499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Wat is </a:t>
            </a:r>
            <a:r>
              <a:rPr kumimoji="0" lang="nl-NL" sz="1400" b="1" i="0" u="none" strike="noStrike" kern="1200" cap="none" spc="0" normalizeH="0" baseline="0" noProof="0" dirty="0" err="1">
                <a:ln>
                  <a:noFill/>
                </a:ln>
                <a:solidFill>
                  <a:srgbClr val="004285"/>
                </a:solidFill>
                <a:effectLst/>
                <a:uLnTx/>
                <a:uFillTx/>
                <a:latin typeface="Calibri" panose="020F0502020204030204"/>
                <a:ea typeface="+mn-ea"/>
                <a:cs typeface="+mn-cs"/>
              </a:rPr>
              <a:t>kaizen</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 en hoe pas ik het toe in mijn omgeving?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Hoe </a:t>
            </a:r>
            <a:r>
              <a:rPr lang="nl-NL" sz="1400" dirty="0">
                <a:solidFill>
                  <a:srgbClr val="004285"/>
                </a:solidFill>
                <a:latin typeface="Calibri" panose="020F0502020204030204"/>
              </a:rPr>
              <a:t>voer ik een </a:t>
            </a:r>
            <a:r>
              <a:rPr lang="nl-NL" sz="1400" b="1" dirty="0" err="1">
                <a:solidFill>
                  <a:srgbClr val="004285"/>
                </a:solidFill>
                <a:latin typeface="Calibri" panose="020F0502020204030204"/>
              </a:rPr>
              <a:t>gemba</a:t>
            </a:r>
            <a:r>
              <a:rPr lang="nl-NL" sz="1400" dirty="0">
                <a:solidFill>
                  <a:srgbClr val="004285"/>
                </a:solidFill>
                <a:latin typeface="Calibri" panose="020F0502020204030204"/>
              </a:rPr>
              <a:t>? Oefenen met </a:t>
            </a:r>
            <a:r>
              <a:rPr lang="nl-NL" sz="1400" dirty="0" err="1">
                <a:solidFill>
                  <a:srgbClr val="004285"/>
                </a:solidFill>
                <a:latin typeface="Calibri" panose="020F0502020204030204"/>
              </a:rPr>
              <a:t>gemba</a:t>
            </a:r>
            <a:r>
              <a:rPr lang="nl-NL" sz="1400" dirty="0">
                <a:solidFill>
                  <a:srgbClr val="004285"/>
                </a:solidFill>
                <a:latin typeface="Calibri" panose="020F0502020204030204"/>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Calibri" panose="020F0502020204030204"/>
              </a:rPr>
              <a:t>Spel: Hoe voer ik een </a:t>
            </a:r>
            <a:r>
              <a:rPr lang="nl-NL" sz="1400" b="1" dirty="0">
                <a:solidFill>
                  <a:srgbClr val="004285"/>
                </a:solidFill>
                <a:latin typeface="Calibri" panose="020F0502020204030204"/>
              </a:rPr>
              <a:t>meting</a:t>
            </a:r>
            <a:r>
              <a:rPr lang="nl-NL" sz="1400" dirty="0">
                <a:solidFill>
                  <a:srgbClr val="004285"/>
                </a:solidFill>
                <a:latin typeface="Calibri" panose="020F0502020204030204"/>
              </a:rPr>
              <a:t> uit en hoe registreer ik de data?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Calibri" panose="020F0502020204030204"/>
              </a:rPr>
              <a:t>Welke verschillende vormen van </a:t>
            </a:r>
            <a:r>
              <a:rPr lang="nl-NL" sz="1400" b="1" dirty="0">
                <a:solidFill>
                  <a:srgbClr val="004285"/>
                </a:solidFill>
                <a:latin typeface="Calibri" panose="020F0502020204030204"/>
              </a:rPr>
              <a:t>oorzaakanalyses </a:t>
            </a:r>
            <a:r>
              <a:rPr lang="nl-NL" sz="1400" dirty="0">
                <a:solidFill>
                  <a:srgbClr val="004285"/>
                </a:solidFill>
                <a:latin typeface="Calibri" panose="020F0502020204030204"/>
              </a:rPr>
              <a:t>zijn er? Oefenen met een oorzaakanalyse.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endParaRPr>
          </a:p>
        </p:txBody>
      </p:sp>
      <p:sp>
        <p:nvSpPr>
          <p:cNvPr id="29" name="Tekstvak 28">
            <a:extLst>
              <a:ext uri="{FF2B5EF4-FFF2-40B4-BE49-F238E27FC236}">
                <a16:creationId xmlns:a16="http://schemas.microsoft.com/office/drawing/2014/main" id="{EEC201A1-429A-4FFB-8519-91D6D690809B}"/>
              </a:ext>
            </a:extLst>
          </p:cNvPr>
          <p:cNvSpPr txBox="1"/>
          <p:nvPr/>
        </p:nvSpPr>
        <p:spPr>
          <a:xfrm>
            <a:off x="2083985" y="4863435"/>
            <a:ext cx="3545360" cy="138499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Terugblik blok 3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Stap 3 van kaizen: genereren van verbeterideeën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Stap 4:acties en experiment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mj-lt"/>
              </a:rPr>
              <a:t>Evalueren en borgen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400" b="0" i="0" u="none" strike="noStrike" kern="1200" cap="none" spc="0" normalizeH="0" baseline="0" noProof="0" dirty="0">
              <a:ln>
                <a:noFill/>
              </a:ln>
              <a:solidFill>
                <a:srgbClr val="004285"/>
              </a:solidFill>
              <a:effectLst/>
              <a:uLnTx/>
              <a:uFillTx/>
              <a:latin typeface="+mj-lt"/>
            </a:endParaRPr>
          </a:p>
        </p:txBody>
      </p:sp>
      <p:sp>
        <p:nvSpPr>
          <p:cNvPr id="30" name="Tekstvak 29">
            <a:extLst>
              <a:ext uri="{FF2B5EF4-FFF2-40B4-BE49-F238E27FC236}">
                <a16:creationId xmlns:a16="http://schemas.microsoft.com/office/drawing/2014/main" id="{F20D6FC5-8922-44B7-A6F7-6491577AA7BE}"/>
              </a:ext>
            </a:extLst>
          </p:cNvPr>
          <p:cNvSpPr txBox="1"/>
          <p:nvPr/>
        </p:nvSpPr>
        <p:spPr>
          <a:xfrm>
            <a:off x="5507667" y="4863435"/>
            <a:ext cx="6750475" cy="1169551"/>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endParaRPr lang="nl-NL" sz="1400" dirty="0">
              <a:solidFill>
                <a:srgbClr val="004285"/>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dirty="0">
                <a:solidFill>
                  <a:srgbClr val="004285"/>
                </a:solidFill>
                <a:latin typeface="Calibri" panose="020F0502020204030204"/>
              </a:rPr>
              <a:t>Toepassen verschillende vormen voor het genereren van verbeterideeën.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Doorleven van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succesvolle verbeter-actieplannen </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en experimenten.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Aan de slag met het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voorkomen van terugval </a:t>
            </a: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naar de oude situatie.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rPr>
              <a:t>5S spel: </a:t>
            </a:r>
            <a:r>
              <a:rPr kumimoji="0" lang="nl-NL" sz="1400" b="1" i="0" u="none" strike="noStrike" kern="1200" cap="none" spc="0" normalizeH="0" baseline="0" noProof="0" dirty="0">
                <a:ln>
                  <a:noFill/>
                </a:ln>
                <a:solidFill>
                  <a:srgbClr val="004285"/>
                </a:solidFill>
                <a:effectLst/>
                <a:uLnTx/>
                <a:uFillTx/>
                <a:latin typeface="Calibri" panose="020F0502020204030204"/>
                <a:ea typeface="+mn-ea"/>
                <a:cs typeface="+mn-cs"/>
              </a:rPr>
              <a:t>op een leuke manier ervaren wat 5S voor jou en je omgeving kan betekenen.</a:t>
            </a:r>
            <a:endParaRPr kumimoji="0" lang="nl-NL" sz="1400" b="0" i="0" u="none" strike="noStrike" kern="1200" cap="none" spc="0" normalizeH="0" baseline="0" noProof="0" dirty="0">
              <a:ln>
                <a:noFill/>
              </a:ln>
              <a:solidFill>
                <a:srgbClr val="004285"/>
              </a:solidFill>
              <a:effectLst/>
              <a:uLnTx/>
              <a:uFillTx/>
              <a:latin typeface="Calibri" panose="020F0502020204030204"/>
              <a:ea typeface="+mn-ea"/>
              <a:cs typeface="+mn-cs"/>
            </a:endParaRPr>
          </a:p>
        </p:txBody>
      </p:sp>
      <p:cxnSp>
        <p:nvCxnSpPr>
          <p:cNvPr id="31" name="Rechte verbindingslijn 30">
            <a:extLst>
              <a:ext uri="{FF2B5EF4-FFF2-40B4-BE49-F238E27FC236}">
                <a16:creationId xmlns:a16="http://schemas.microsoft.com/office/drawing/2014/main" id="{B9480114-B69C-4D87-BC4C-302D046B00ED}"/>
              </a:ext>
            </a:extLst>
          </p:cNvPr>
          <p:cNvCxnSpPr>
            <a:cxnSpLocks/>
          </p:cNvCxnSpPr>
          <p:nvPr/>
        </p:nvCxnSpPr>
        <p:spPr>
          <a:xfrm>
            <a:off x="5629345" y="1391396"/>
            <a:ext cx="646887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Afbeelding 4" descr="Afbeelding met tekst, punaise, stilstaand&#10;&#10;Automatisch gegenereerde beschrijving">
            <a:extLst>
              <a:ext uri="{FF2B5EF4-FFF2-40B4-BE49-F238E27FC236}">
                <a16:creationId xmlns:a16="http://schemas.microsoft.com/office/drawing/2014/main" id="{9530BA83-259D-B5EE-7AF2-6EC10EE5DDC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06940" y="91270"/>
            <a:ext cx="1867629" cy="1312676"/>
          </a:xfrm>
          <a:prstGeom prst="rect">
            <a:avLst/>
          </a:prstGeom>
        </p:spPr>
      </p:pic>
      <p:sp>
        <p:nvSpPr>
          <p:cNvPr id="8" name="Tekstvak 7">
            <a:extLst>
              <a:ext uri="{FF2B5EF4-FFF2-40B4-BE49-F238E27FC236}">
                <a16:creationId xmlns:a16="http://schemas.microsoft.com/office/drawing/2014/main" id="{64C18604-A85F-81A8-697C-376697948999}"/>
              </a:ext>
            </a:extLst>
          </p:cNvPr>
          <p:cNvSpPr txBox="1"/>
          <p:nvPr/>
        </p:nvSpPr>
        <p:spPr>
          <a:xfrm>
            <a:off x="2787097" y="6307012"/>
            <a:ext cx="953086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rPr>
              <a:t>Aanmelden? Mail naar Sabine: </a:t>
            </a:r>
            <a:r>
              <a:rPr kumimoji="0" lang="nl-NL" sz="1800" b="0" i="0" u="none" strike="noStrike" kern="1200" cap="none" spc="0" normalizeH="0" baseline="0" noProof="0" dirty="0">
                <a:ln>
                  <a:noFill/>
                </a:ln>
                <a:solidFill>
                  <a:srgbClr val="004285"/>
                </a:solidFill>
                <a:effectLst/>
                <a:uLnTx/>
                <a:uFillTx/>
                <a:latin typeface="Calibri" panose="020F0502020204030204"/>
                <a:hlinkClick r:id="rId7"/>
              </a:rPr>
              <a:t>s.m.stigter-3@umcutrec</a:t>
            </a:r>
            <a:r>
              <a:rPr lang="nl-NL" dirty="0">
                <a:solidFill>
                  <a:srgbClr val="004285"/>
                </a:solidFill>
                <a:latin typeface="Calibri" panose="020F0502020204030204"/>
                <a:hlinkClick r:id="rId7"/>
              </a:rPr>
              <a:t>ht.nl</a:t>
            </a:r>
            <a:r>
              <a:rPr lang="nl-NL" dirty="0">
                <a:solidFill>
                  <a:srgbClr val="004285"/>
                </a:solidFill>
                <a:latin typeface="Calibri" panose="020F0502020204030204"/>
              </a:rPr>
              <a:t> </a:t>
            </a:r>
            <a:endPar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27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9472B04-B118-40A8-A59F-957A235F89D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4" name="think-cell data - do not delete" hidden="1">
                        <a:extLst>
                          <a:ext uri="{FF2B5EF4-FFF2-40B4-BE49-F238E27FC236}">
                            <a16:creationId xmlns:a16="http://schemas.microsoft.com/office/drawing/2014/main" id="{19472B04-B118-40A8-A59F-957A235F89D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2">
            <a:extLst>
              <a:ext uri="{FF2B5EF4-FFF2-40B4-BE49-F238E27FC236}">
                <a16:creationId xmlns:a16="http://schemas.microsoft.com/office/drawing/2014/main" id="{EB0BB7F2-C7DD-4BD7-9C22-909BE527A5C2}"/>
              </a:ext>
            </a:extLst>
          </p:cNvPr>
          <p:cNvSpPr txBox="1">
            <a:spLocks noChangeArrowheads="1"/>
          </p:cNvSpPr>
          <p:nvPr/>
        </p:nvSpPr>
        <p:spPr>
          <a:xfrm>
            <a:off x="583591" y="336439"/>
            <a:ext cx="8159750" cy="574675"/>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sz="4000" kern="1200" spc="-60" baseline="0">
                <a:solidFill>
                  <a:schemeClr val="tx2"/>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nl-NL" altLang="nl-NL" sz="3200" b="0" i="0" u="none" strike="noStrike" kern="1200" cap="none" spc="-60" normalizeH="0" baseline="0" noProof="0" dirty="0">
                <a:ln>
                  <a:noFill/>
                </a:ln>
                <a:solidFill>
                  <a:srgbClr val="1191FA"/>
                </a:solidFill>
                <a:effectLst/>
                <a:uLnTx/>
                <a:uFillTx/>
                <a:latin typeface="Calibri" panose="020F0502020204030204"/>
                <a:ea typeface="+mj-ea"/>
                <a:cs typeface="+mj-cs"/>
              </a:rPr>
              <a:t>De voorbereiding voor de Orange Belt </a:t>
            </a:r>
          </a:p>
        </p:txBody>
      </p:sp>
      <p:sp>
        <p:nvSpPr>
          <p:cNvPr id="2" name="Tekstvak 1">
            <a:extLst>
              <a:ext uri="{FF2B5EF4-FFF2-40B4-BE49-F238E27FC236}">
                <a16:creationId xmlns:a16="http://schemas.microsoft.com/office/drawing/2014/main" id="{5C4A5AE9-55EF-43BB-B7E4-C8BC739AF52C}"/>
              </a:ext>
            </a:extLst>
          </p:cNvPr>
          <p:cNvSpPr txBox="1"/>
          <p:nvPr/>
        </p:nvSpPr>
        <p:spPr>
          <a:xfrm>
            <a:off x="583591" y="1551640"/>
            <a:ext cx="5848351"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dirty="0">
                <a:ln>
                  <a:noFill/>
                </a:ln>
                <a:solidFill>
                  <a:srgbClr val="004285"/>
                </a:solidFill>
                <a:effectLst/>
                <a:uLnTx/>
                <a:uFillTx/>
                <a:latin typeface="Calibri" panose="020F0502020204030204"/>
                <a:ea typeface="+mn-ea"/>
                <a:cs typeface="+mn-cs"/>
              </a:rPr>
              <a:t>Dit neem je mee naar de training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rPr>
              <a:t>Een knelpunt of te verbeteren proces op je afdeling, om in de training mee te oefenen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dirty="0">
                <a:ln>
                  <a:noFill/>
                </a:ln>
                <a:solidFill>
                  <a:srgbClr val="004285"/>
                </a:solidFill>
                <a:effectLst/>
                <a:uLnTx/>
                <a:uFillTx/>
                <a:latin typeface="Calibri" panose="020F0502020204030204"/>
                <a:ea typeface="+mn-ea"/>
                <a:cs typeface="+mn-cs"/>
              </a:rPr>
              <a:t>Het knelpunt of te verbeteren proces voldoen aan 2 criteria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rPr>
              <a:t>Het ontbreekt aan een gezamenlijk beeld bij medewerkers/collega’s over het knelpunt of te verbeteren proces;  </a:t>
            </a:r>
            <a:r>
              <a:rPr kumimoji="0" lang="nl-NL" sz="1800" b="0" i="1" u="none" strike="noStrike" kern="1200" cap="none" spc="0" normalizeH="0" baseline="0" noProof="0" dirty="0">
                <a:ln>
                  <a:noFill/>
                </a:ln>
                <a:solidFill>
                  <a:srgbClr val="004285"/>
                </a:solidFill>
                <a:effectLst/>
                <a:uLnTx/>
                <a:uFillTx/>
                <a:latin typeface="Calibri" panose="020F0502020204030204"/>
                <a:ea typeface="+mn-ea"/>
                <a:cs typeface="+mn-cs"/>
              </a:rPr>
              <a:t>‘de ene zegt ‘zus’ is het probleem, de andere zegt ‘zo’ is de oplossing’</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rPr>
              <a:t>Het is onvoldoende of niet duidelijk wat oorzaken en grondoorzaken zijn van het probleem of te verbeteren proces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4285"/>
                </a:solidFill>
                <a:effectLst/>
                <a:uLnTx/>
                <a:uFillTx/>
                <a:latin typeface="Calibri" panose="020F0502020204030204"/>
                <a:ea typeface="+mn-ea"/>
                <a:cs typeface="+mn-cs"/>
              </a:rPr>
              <a:t>Vragen? Bel of app met Sabine: 06 38199453</a:t>
            </a:r>
          </a:p>
        </p:txBody>
      </p:sp>
      <p:pic>
        <p:nvPicPr>
          <p:cNvPr id="33" name="Tijdelijke aanduiding voor afbeelding 8">
            <a:extLst>
              <a:ext uri="{FF2B5EF4-FFF2-40B4-BE49-F238E27FC236}">
                <a16:creationId xmlns:a16="http://schemas.microsoft.com/office/drawing/2014/main" id="{D18EB25C-C50D-4464-8E8E-D9353DE3E8EE}"/>
              </a:ext>
            </a:extLst>
          </p:cNvPr>
          <p:cNvPicPr>
            <a:picLocks noChangeAspect="1"/>
          </p:cNvPicPr>
          <p:nvPr/>
        </p:nvPicPr>
        <p:blipFill>
          <a:blip r:embed="rId6">
            <a:extLst>
              <a:ext uri="{28A0092B-C50C-407E-A947-70E740481C1C}">
                <a14:useLocalDpi xmlns:a14="http://schemas.microsoft.com/office/drawing/2010/main" val="0"/>
              </a:ext>
            </a:extLst>
          </a:blip>
          <a:srcRect l="161" r="161"/>
          <a:stretch>
            <a:fillRect/>
          </a:stretch>
        </p:blipFill>
        <p:spPr>
          <a:xfrm>
            <a:off x="6589714" y="1551640"/>
            <a:ext cx="5343910" cy="3982485"/>
          </a:xfrm>
          <a:custGeom>
            <a:avLst/>
            <a:gdLst>
              <a:gd name="connsiteX0" fmla="*/ 0 w 5343910"/>
              <a:gd name="connsiteY0" fmla="*/ 0 h 3982485"/>
              <a:gd name="connsiteX1" fmla="*/ 4936755 w 5343910"/>
              <a:gd name="connsiteY1" fmla="*/ 0 h 3982485"/>
              <a:gd name="connsiteX2" fmla="*/ 5343910 w 5343910"/>
              <a:gd name="connsiteY2" fmla="*/ 407155 h 3982485"/>
              <a:gd name="connsiteX3" fmla="*/ 5343910 w 5343910"/>
              <a:gd name="connsiteY3" fmla="*/ 3982485 h 3982485"/>
              <a:gd name="connsiteX4" fmla="*/ 407155 w 5343910"/>
              <a:gd name="connsiteY4" fmla="*/ 3982485 h 3982485"/>
              <a:gd name="connsiteX5" fmla="*/ 0 w 5343910"/>
              <a:gd name="connsiteY5" fmla="*/ 3575330 h 398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43910" h="3982485">
                <a:moveTo>
                  <a:pt x="0" y="0"/>
                </a:moveTo>
                <a:lnTo>
                  <a:pt x="4936755" y="0"/>
                </a:lnTo>
                <a:cubicBezTo>
                  <a:pt x="5161963" y="0"/>
                  <a:pt x="5343910" y="181947"/>
                  <a:pt x="5343910" y="407155"/>
                </a:cubicBezTo>
                <a:lnTo>
                  <a:pt x="5343910" y="3982485"/>
                </a:lnTo>
                <a:lnTo>
                  <a:pt x="407155" y="3982485"/>
                </a:lnTo>
                <a:cubicBezTo>
                  <a:pt x="181947" y="3982485"/>
                  <a:pt x="0" y="3800538"/>
                  <a:pt x="0" y="3575330"/>
                </a:cubicBezTo>
                <a:close/>
              </a:path>
            </a:pathLst>
          </a:custGeom>
        </p:spPr>
      </p:pic>
    </p:spTree>
    <p:extLst>
      <p:ext uri="{BB962C8B-B14F-4D97-AF65-F5344CB8AC3E}">
        <p14:creationId xmlns:p14="http://schemas.microsoft.com/office/powerpoint/2010/main" val="37527081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UMC PowerPoint NL">
  <a:themeElements>
    <a:clrScheme name="UMC + WKZ">
      <a:dk1>
        <a:srgbClr val="004285"/>
      </a:dk1>
      <a:lt1>
        <a:sysClr val="window" lastClr="FFFFFF"/>
      </a:lt1>
      <a:dk2>
        <a:srgbClr val="1191FA"/>
      </a:dk2>
      <a:lt2>
        <a:srgbClr val="FC6039"/>
      </a:lt2>
      <a:accent1>
        <a:srgbClr val="1191FA"/>
      </a:accent1>
      <a:accent2>
        <a:srgbClr val="FC6039"/>
      </a:accent2>
      <a:accent3>
        <a:srgbClr val="C2E4FF"/>
      </a:accent3>
      <a:accent4>
        <a:srgbClr val="F1D9D3"/>
      </a:accent4>
      <a:accent5>
        <a:srgbClr val="004285"/>
      </a:accent5>
      <a:accent6>
        <a:srgbClr val="D6E6D6"/>
      </a:accent6>
      <a:hlink>
        <a:srgbClr val="1A21D5"/>
      </a:hlink>
      <a:folHlink>
        <a:srgbClr val="1A21D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chtblauw 1">
      <a:srgbClr val="1191FA"/>
    </a:custClr>
    <a:custClr name="Oranje">
      <a:srgbClr val="FC6039"/>
    </a:custClr>
    <a:custClr name="Lichtblauw 2">
      <a:srgbClr val="C2E4FF"/>
    </a:custClr>
    <a:custClr name="Lichtoranje">
      <a:srgbClr val="F1D9D3"/>
    </a:custClr>
    <a:custClr name="Donkerblauw">
      <a:srgbClr val="004285"/>
    </a:custClr>
    <a:custClr name="Lichtgroen">
      <a:srgbClr val="D6E6D6"/>
    </a:custClr>
  </a:custClrLst>
  <a:extLst>
    <a:ext uri="{05A4C25C-085E-4340-85A3-A5531E510DB2}">
      <thm15:themeFamily xmlns:thm15="http://schemas.microsoft.com/office/thememl/2012/main" name="UMC_PowerPoint_NL_Sjabloon.potx" id="{5C694883-5020-4F30-8E49-104A9D7DC58F}" vid="{911BF376-E2D7-4A96-BD06-ABB54AA81F23}"/>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424</Words>
  <Application>Microsoft Macintosh PowerPoint</Application>
  <PresentationFormat>Breedbeeld</PresentationFormat>
  <Paragraphs>73</Paragraphs>
  <Slides>2</Slides>
  <Notes>2</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2</vt:i4>
      </vt:variant>
    </vt:vector>
  </HeadingPairs>
  <TitlesOfParts>
    <vt:vector size="7" baseType="lpstr">
      <vt:lpstr>Arial</vt:lpstr>
      <vt:lpstr>Calibri</vt:lpstr>
      <vt:lpstr>Open Sans</vt:lpstr>
      <vt:lpstr>UMC PowerPoint NL</vt:lpstr>
      <vt:lpstr>think-cell Slide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Sterenberg, G. (Geanne)</dc:creator>
  <cp:lastModifiedBy>Stigter-3, S.M. (Sabine)</cp:lastModifiedBy>
  <cp:revision>4</cp:revision>
  <dcterms:created xsi:type="dcterms:W3CDTF">2023-04-19T10:13:18Z</dcterms:created>
  <dcterms:modified xsi:type="dcterms:W3CDTF">2023-10-06T10:29:11Z</dcterms:modified>
</cp:coreProperties>
</file>